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21405850" cy="30275213"/>
  <p:notesSz cx="6669088" cy="9926638"/>
  <p:defaultTextStyle>
    <a:defPPr>
      <a:defRPr lang="en-US"/>
    </a:defPPr>
    <a:lvl1pPr marL="0" algn="l" defTabSz="1586174" rtl="0" eaLnBrk="1" latinLnBrk="0" hangingPunct="1">
      <a:defRPr sz="6200" kern="1200">
        <a:solidFill>
          <a:schemeClr val="tx1"/>
        </a:solidFill>
        <a:latin typeface="+mn-lt"/>
        <a:ea typeface="+mn-ea"/>
        <a:cs typeface="+mn-cs"/>
      </a:defRPr>
    </a:lvl1pPr>
    <a:lvl2pPr marL="1586174" algn="l" defTabSz="1586174" rtl="0" eaLnBrk="1" latinLnBrk="0" hangingPunct="1">
      <a:defRPr sz="6200" kern="1200">
        <a:solidFill>
          <a:schemeClr val="tx1"/>
        </a:solidFill>
        <a:latin typeface="+mn-lt"/>
        <a:ea typeface="+mn-ea"/>
        <a:cs typeface="+mn-cs"/>
      </a:defRPr>
    </a:lvl2pPr>
    <a:lvl3pPr marL="3172347" algn="l" defTabSz="1586174" rtl="0" eaLnBrk="1" latinLnBrk="0" hangingPunct="1">
      <a:defRPr sz="6200" kern="1200">
        <a:solidFill>
          <a:schemeClr val="tx1"/>
        </a:solidFill>
        <a:latin typeface="+mn-lt"/>
        <a:ea typeface="+mn-ea"/>
        <a:cs typeface="+mn-cs"/>
      </a:defRPr>
    </a:lvl3pPr>
    <a:lvl4pPr marL="4758521" algn="l" defTabSz="1586174" rtl="0" eaLnBrk="1" latinLnBrk="0" hangingPunct="1">
      <a:defRPr sz="6200" kern="1200">
        <a:solidFill>
          <a:schemeClr val="tx1"/>
        </a:solidFill>
        <a:latin typeface="+mn-lt"/>
        <a:ea typeface="+mn-ea"/>
        <a:cs typeface="+mn-cs"/>
      </a:defRPr>
    </a:lvl4pPr>
    <a:lvl5pPr marL="6344694" algn="l" defTabSz="1586174" rtl="0" eaLnBrk="1" latinLnBrk="0" hangingPunct="1">
      <a:defRPr sz="6200" kern="1200">
        <a:solidFill>
          <a:schemeClr val="tx1"/>
        </a:solidFill>
        <a:latin typeface="+mn-lt"/>
        <a:ea typeface="+mn-ea"/>
        <a:cs typeface="+mn-cs"/>
      </a:defRPr>
    </a:lvl5pPr>
    <a:lvl6pPr marL="7930868" algn="l" defTabSz="1586174" rtl="0" eaLnBrk="1" latinLnBrk="0" hangingPunct="1">
      <a:defRPr sz="6200" kern="1200">
        <a:solidFill>
          <a:schemeClr val="tx1"/>
        </a:solidFill>
        <a:latin typeface="+mn-lt"/>
        <a:ea typeface="+mn-ea"/>
        <a:cs typeface="+mn-cs"/>
      </a:defRPr>
    </a:lvl6pPr>
    <a:lvl7pPr marL="9517041" algn="l" defTabSz="1586174" rtl="0" eaLnBrk="1" latinLnBrk="0" hangingPunct="1">
      <a:defRPr sz="6200" kern="1200">
        <a:solidFill>
          <a:schemeClr val="tx1"/>
        </a:solidFill>
        <a:latin typeface="+mn-lt"/>
        <a:ea typeface="+mn-ea"/>
        <a:cs typeface="+mn-cs"/>
      </a:defRPr>
    </a:lvl7pPr>
    <a:lvl8pPr marL="11103215" algn="l" defTabSz="1586174" rtl="0" eaLnBrk="1" latinLnBrk="0" hangingPunct="1">
      <a:defRPr sz="6200" kern="1200">
        <a:solidFill>
          <a:schemeClr val="tx1"/>
        </a:solidFill>
        <a:latin typeface="+mn-lt"/>
        <a:ea typeface="+mn-ea"/>
        <a:cs typeface="+mn-cs"/>
      </a:defRPr>
    </a:lvl8pPr>
    <a:lvl9pPr marL="12689388" algn="l" defTabSz="1586174"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26" userDrawn="1">
          <p15:clr>
            <a:srgbClr val="A4A3A4"/>
          </p15:clr>
        </p15:guide>
        <p15:guide id="2" pos="68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55B4E6"/>
    <a:srgbClr val="E0F2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96" autoAdjust="0"/>
  </p:normalViewPr>
  <p:slideViewPr>
    <p:cSldViewPr snapToGrid="0" snapToObjects="1">
      <p:cViewPr varScale="1">
        <p:scale>
          <a:sx n="16" d="100"/>
          <a:sy n="16" d="100"/>
        </p:scale>
        <p:origin x="2340" y="78"/>
      </p:cViewPr>
      <p:guideLst>
        <p:guide orient="horz" pos="9626"/>
        <p:guide pos="683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UH Poster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7" name="Text Placeholder 16"/>
          <p:cNvSpPr>
            <a:spLocks noGrp="1"/>
          </p:cNvSpPr>
          <p:nvPr>
            <p:ph type="body" sz="quarter" idx="10" hasCustomPrompt="1"/>
          </p:nvPr>
        </p:nvSpPr>
        <p:spPr>
          <a:xfrm>
            <a:off x="1337256" y="1106503"/>
            <a:ext cx="11210165" cy="1243024"/>
          </a:xfrm>
          <a:prstGeom prst="rect">
            <a:avLst/>
          </a:prstGeom>
        </p:spPr>
        <p:txBody>
          <a:bodyPr vert="horz" lIns="0" tIns="0" rIns="0" bIns="0"/>
          <a:lstStyle>
            <a:lvl1pPr marL="0" indent="0">
              <a:buNone/>
              <a:defRPr sz="7100" b="1">
                <a:solidFill>
                  <a:schemeClr val="tx2"/>
                </a:solidFill>
                <a:latin typeface="Arial"/>
                <a:cs typeface="Arial"/>
              </a:defRPr>
            </a:lvl1pPr>
            <a:lvl2pPr marL="1586174" indent="0">
              <a:buNone/>
              <a:defRPr sz="8400" b="1">
                <a:solidFill>
                  <a:srgbClr val="000000"/>
                </a:solidFill>
                <a:latin typeface="Arial"/>
                <a:cs typeface="Arial"/>
              </a:defRPr>
            </a:lvl2pPr>
            <a:lvl3pPr marL="3172347" indent="0">
              <a:buNone/>
              <a:defRPr sz="4500">
                <a:latin typeface="Arial"/>
                <a:cs typeface="Arial"/>
              </a:defRPr>
            </a:lvl3pPr>
            <a:lvl4pPr marL="4758521" indent="0">
              <a:buNone/>
              <a:defRPr sz="4500"/>
            </a:lvl4pPr>
            <a:lvl5pPr marL="6344694" indent="0">
              <a:buNone/>
              <a:defRPr sz="4500"/>
            </a:lvl5pPr>
          </a:lstStyle>
          <a:p>
            <a:pPr lvl="0"/>
            <a:r>
              <a:rPr lang="ga-IE" dirty="0" smtClean="0"/>
              <a:t>Title</a:t>
            </a:r>
          </a:p>
        </p:txBody>
      </p:sp>
      <p:sp>
        <p:nvSpPr>
          <p:cNvPr id="20" name="Text Placeholder 19"/>
          <p:cNvSpPr>
            <a:spLocks noGrp="1"/>
          </p:cNvSpPr>
          <p:nvPr>
            <p:ph type="body" sz="quarter" idx="11" hasCustomPrompt="1"/>
          </p:nvPr>
        </p:nvSpPr>
        <p:spPr>
          <a:xfrm>
            <a:off x="1337257" y="4914814"/>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25" name="Text Placeholder 24"/>
          <p:cNvSpPr>
            <a:spLocks noGrp="1"/>
          </p:cNvSpPr>
          <p:nvPr>
            <p:ph type="body" sz="quarter" idx="12" hasCustomPrompt="1"/>
          </p:nvPr>
        </p:nvSpPr>
        <p:spPr>
          <a:xfrm>
            <a:off x="1337257" y="5570711"/>
            <a:ext cx="18868865" cy="1517173"/>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31" name="Picture Placeholder 30"/>
          <p:cNvSpPr>
            <a:spLocks noGrp="1"/>
          </p:cNvSpPr>
          <p:nvPr>
            <p:ph type="pic" sz="quarter" idx="16"/>
          </p:nvPr>
        </p:nvSpPr>
        <p:spPr>
          <a:xfrm>
            <a:off x="1337256" y="10228219"/>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18" name="Text Placeholder 24"/>
          <p:cNvSpPr>
            <a:spLocks noGrp="1"/>
          </p:cNvSpPr>
          <p:nvPr>
            <p:ph type="body" sz="quarter" idx="17" hasCustomPrompt="1"/>
          </p:nvPr>
        </p:nvSpPr>
        <p:spPr>
          <a:xfrm>
            <a:off x="1337257" y="2373801"/>
            <a:ext cx="18868865" cy="1517173"/>
          </a:xfrm>
          <a:prstGeom prst="rect">
            <a:avLst/>
          </a:prstGeom>
        </p:spPr>
        <p:txBody>
          <a:bodyPr vert="horz" lIns="0" tIns="0" rIns="0" bIns="0"/>
          <a:lstStyle>
            <a:lvl1pPr marL="0" indent="0">
              <a:buNone/>
              <a:defRPr sz="3000">
                <a:solidFill>
                  <a:srgbClr val="000000"/>
                </a:solidFill>
                <a:latin typeface="Arial"/>
                <a:cs typeface="Arial"/>
              </a:defRPr>
            </a:lvl1pPr>
          </a:lstStyle>
          <a:p>
            <a:pPr lvl="0"/>
            <a:r>
              <a:rPr lang="ga-IE" dirty="0" smtClean="0"/>
              <a:t>Paragraph text</a:t>
            </a:r>
            <a:endParaRPr lang="en-US" dirty="0"/>
          </a:p>
        </p:txBody>
      </p:sp>
      <p:sp>
        <p:nvSpPr>
          <p:cNvPr id="19" name="Text Placeholder 24"/>
          <p:cNvSpPr>
            <a:spLocks noGrp="1"/>
          </p:cNvSpPr>
          <p:nvPr>
            <p:ph type="body" sz="quarter" idx="18" hasCustomPrompt="1"/>
          </p:nvPr>
        </p:nvSpPr>
        <p:spPr>
          <a:xfrm>
            <a:off x="1337257" y="8944737"/>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21" name="Text Placeholder 19"/>
          <p:cNvSpPr>
            <a:spLocks noGrp="1"/>
          </p:cNvSpPr>
          <p:nvPr>
            <p:ph type="body" sz="quarter" idx="19" hasCustomPrompt="1"/>
          </p:nvPr>
        </p:nvSpPr>
        <p:spPr>
          <a:xfrm>
            <a:off x="1337257" y="7876191"/>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22" name="Text Placeholder 24"/>
          <p:cNvSpPr>
            <a:spLocks noGrp="1"/>
          </p:cNvSpPr>
          <p:nvPr>
            <p:ph type="body" sz="quarter" idx="20" hasCustomPrompt="1"/>
          </p:nvPr>
        </p:nvSpPr>
        <p:spPr>
          <a:xfrm>
            <a:off x="11786969" y="8944737"/>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23" name="Text Placeholder 24"/>
          <p:cNvSpPr>
            <a:spLocks noGrp="1"/>
          </p:cNvSpPr>
          <p:nvPr>
            <p:ph type="body" sz="quarter" idx="21" hasCustomPrompt="1"/>
          </p:nvPr>
        </p:nvSpPr>
        <p:spPr>
          <a:xfrm>
            <a:off x="1337257" y="15280140"/>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24" name="Text Placeholder 24"/>
          <p:cNvSpPr>
            <a:spLocks noGrp="1"/>
          </p:cNvSpPr>
          <p:nvPr>
            <p:ph type="body" sz="quarter" idx="22" hasCustomPrompt="1"/>
          </p:nvPr>
        </p:nvSpPr>
        <p:spPr>
          <a:xfrm>
            <a:off x="11786969" y="15280140"/>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27" name="Text Placeholder 19"/>
          <p:cNvSpPr>
            <a:spLocks noGrp="1"/>
          </p:cNvSpPr>
          <p:nvPr>
            <p:ph type="body" sz="quarter" idx="23" hasCustomPrompt="1"/>
          </p:nvPr>
        </p:nvSpPr>
        <p:spPr>
          <a:xfrm>
            <a:off x="12245671" y="25717266"/>
            <a:ext cx="7960450"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Conclusion</a:t>
            </a:r>
            <a:endParaRPr lang="en-US" dirty="0"/>
          </a:p>
        </p:txBody>
      </p:sp>
      <p:sp>
        <p:nvSpPr>
          <p:cNvPr id="28" name="Text Placeholder 24"/>
          <p:cNvSpPr>
            <a:spLocks noGrp="1"/>
          </p:cNvSpPr>
          <p:nvPr>
            <p:ph type="body" sz="quarter" idx="24" hasCustomPrompt="1"/>
          </p:nvPr>
        </p:nvSpPr>
        <p:spPr>
          <a:xfrm>
            <a:off x="12245671" y="26349346"/>
            <a:ext cx="7960450" cy="2220649"/>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30" name="Picture Placeholder 30"/>
          <p:cNvSpPr>
            <a:spLocks noGrp="1"/>
          </p:cNvSpPr>
          <p:nvPr>
            <p:ph type="pic" sz="quarter" idx="25"/>
          </p:nvPr>
        </p:nvSpPr>
        <p:spPr>
          <a:xfrm>
            <a:off x="11786969" y="10228219"/>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32" name="Picture Placeholder 30"/>
          <p:cNvSpPr>
            <a:spLocks noGrp="1"/>
          </p:cNvSpPr>
          <p:nvPr>
            <p:ph type="pic" sz="quarter" idx="26"/>
          </p:nvPr>
        </p:nvSpPr>
        <p:spPr>
          <a:xfrm>
            <a:off x="1337256" y="18505506"/>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33" name="Text Placeholder 24"/>
          <p:cNvSpPr>
            <a:spLocks noGrp="1"/>
          </p:cNvSpPr>
          <p:nvPr>
            <p:ph type="body" sz="quarter" idx="27" hasCustomPrompt="1"/>
          </p:nvPr>
        </p:nvSpPr>
        <p:spPr>
          <a:xfrm>
            <a:off x="1337257" y="17222025"/>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34" name="Text Placeholder 24"/>
          <p:cNvSpPr>
            <a:spLocks noGrp="1"/>
          </p:cNvSpPr>
          <p:nvPr>
            <p:ph type="body" sz="quarter" idx="28" hasCustomPrompt="1"/>
          </p:nvPr>
        </p:nvSpPr>
        <p:spPr>
          <a:xfrm>
            <a:off x="11786969" y="17222025"/>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35" name="Text Placeholder 24"/>
          <p:cNvSpPr>
            <a:spLocks noGrp="1"/>
          </p:cNvSpPr>
          <p:nvPr>
            <p:ph type="body" sz="quarter" idx="29" hasCustomPrompt="1"/>
          </p:nvPr>
        </p:nvSpPr>
        <p:spPr>
          <a:xfrm>
            <a:off x="1337257" y="23557428"/>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36" name="Text Placeholder 24"/>
          <p:cNvSpPr>
            <a:spLocks noGrp="1"/>
          </p:cNvSpPr>
          <p:nvPr>
            <p:ph type="body" sz="quarter" idx="30" hasCustomPrompt="1"/>
          </p:nvPr>
        </p:nvSpPr>
        <p:spPr>
          <a:xfrm>
            <a:off x="11786969" y="23557428"/>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37" name="Picture Placeholder 30"/>
          <p:cNvSpPr>
            <a:spLocks noGrp="1"/>
          </p:cNvSpPr>
          <p:nvPr>
            <p:ph type="pic" sz="quarter" idx="31"/>
          </p:nvPr>
        </p:nvSpPr>
        <p:spPr>
          <a:xfrm>
            <a:off x="11786969" y="18505506"/>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Tree>
    <p:extLst>
      <p:ext uri="{BB962C8B-B14F-4D97-AF65-F5344CB8AC3E}">
        <p14:creationId xmlns:p14="http://schemas.microsoft.com/office/powerpoint/2010/main" val="178667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9241" y="911066"/>
            <a:ext cx="4816316" cy="19370535"/>
          </a:xfrm>
          <a:prstGeom prst="rect">
            <a:avLst/>
          </a:prstGeom>
        </p:spPr>
        <p:txBody>
          <a:bodyPr vert="eaVert" lIns="317235" tIns="158617" rIns="317235" bIns="158617"/>
          <a:lstStyle/>
          <a:p>
            <a:r>
              <a:rPr lang="ga-IE" smtClean="0"/>
              <a:t>Click to edit Master title style</a:t>
            </a:r>
            <a:endParaRPr lang="en-US"/>
          </a:p>
        </p:txBody>
      </p:sp>
      <p:sp>
        <p:nvSpPr>
          <p:cNvPr id="3" name="Vertical Text Placeholder 2"/>
          <p:cNvSpPr>
            <a:spLocks noGrp="1"/>
          </p:cNvSpPr>
          <p:nvPr>
            <p:ph type="body" orient="vert" idx="1"/>
          </p:nvPr>
        </p:nvSpPr>
        <p:spPr>
          <a:xfrm>
            <a:off x="1070292" y="911066"/>
            <a:ext cx="14092185" cy="19370535"/>
          </a:xfrm>
          <a:prstGeom prst="rect">
            <a:avLst/>
          </a:prstGeom>
        </p:spPr>
        <p:txBody>
          <a:bodyPr vert="eaVert" lIns="317235" tIns="158617" rIns="317235" bIns="158617"/>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5" name="Footer Placeholder 4"/>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6" name="Slide Number Placeholder 5"/>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4649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UH Poster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ext Placeholder 16"/>
          <p:cNvSpPr>
            <a:spLocks noGrp="1"/>
          </p:cNvSpPr>
          <p:nvPr>
            <p:ph type="body" sz="quarter" idx="10" hasCustomPrompt="1"/>
          </p:nvPr>
        </p:nvSpPr>
        <p:spPr>
          <a:xfrm>
            <a:off x="1337256" y="1106503"/>
            <a:ext cx="11210165" cy="1243024"/>
          </a:xfrm>
          <a:prstGeom prst="rect">
            <a:avLst/>
          </a:prstGeom>
        </p:spPr>
        <p:txBody>
          <a:bodyPr vert="horz" lIns="0" tIns="0" rIns="0" bIns="0"/>
          <a:lstStyle>
            <a:lvl1pPr marL="0" indent="0">
              <a:buNone/>
              <a:defRPr sz="7100" b="1">
                <a:solidFill>
                  <a:schemeClr val="bg1"/>
                </a:solidFill>
                <a:latin typeface="Arial"/>
                <a:cs typeface="Arial"/>
              </a:defRPr>
            </a:lvl1pPr>
            <a:lvl2pPr marL="1586174" indent="0">
              <a:buNone/>
              <a:defRPr sz="8400" b="1">
                <a:solidFill>
                  <a:srgbClr val="000000"/>
                </a:solidFill>
                <a:latin typeface="Arial"/>
                <a:cs typeface="Arial"/>
              </a:defRPr>
            </a:lvl2pPr>
            <a:lvl3pPr marL="3172347" indent="0">
              <a:buNone/>
              <a:defRPr sz="4500">
                <a:latin typeface="Arial"/>
                <a:cs typeface="Arial"/>
              </a:defRPr>
            </a:lvl3pPr>
            <a:lvl4pPr marL="4758521" indent="0">
              <a:buNone/>
              <a:defRPr sz="4500"/>
            </a:lvl4pPr>
            <a:lvl5pPr marL="6344694" indent="0">
              <a:buNone/>
              <a:defRPr sz="4500"/>
            </a:lvl5pPr>
          </a:lstStyle>
          <a:p>
            <a:pPr lvl="0"/>
            <a:r>
              <a:rPr lang="ga-IE" dirty="0" smtClean="0"/>
              <a:t>Title</a:t>
            </a:r>
          </a:p>
        </p:txBody>
      </p:sp>
      <p:sp>
        <p:nvSpPr>
          <p:cNvPr id="11" name="Text Placeholder 19"/>
          <p:cNvSpPr>
            <a:spLocks noGrp="1"/>
          </p:cNvSpPr>
          <p:nvPr>
            <p:ph type="body" sz="quarter" idx="11" hasCustomPrompt="1"/>
          </p:nvPr>
        </p:nvSpPr>
        <p:spPr>
          <a:xfrm>
            <a:off x="1337257" y="4914814"/>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12" name="Text Placeholder 24"/>
          <p:cNvSpPr>
            <a:spLocks noGrp="1"/>
          </p:cNvSpPr>
          <p:nvPr>
            <p:ph type="body" sz="quarter" idx="12" hasCustomPrompt="1"/>
          </p:nvPr>
        </p:nvSpPr>
        <p:spPr>
          <a:xfrm>
            <a:off x="1337257" y="5570711"/>
            <a:ext cx="18868865" cy="1517173"/>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14" name="Picture Placeholder 30"/>
          <p:cNvSpPr>
            <a:spLocks noGrp="1"/>
          </p:cNvSpPr>
          <p:nvPr>
            <p:ph type="pic" sz="quarter" idx="16"/>
          </p:nvPr>
        </p:nvSpPr>
        <p:spPr>
          <a:xfrm>
            <a:off x="1337256" y="10228219"/>
            <a:ext cx="10943198"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15" name="Text Placeholder 24"/>
          <p:cNvSpPr>
            <a:spLocks noGrp="1"/>
          </p:cNvSpPr>
          <p:nvPr>
            <p:ph type="body" sz="quarter" idx="17" hasCustomPrompt="1"/>
          </p:nvPr>
        </p:nvSpPr>
        <p:spPr>
          <a:xfrm>
            <a:off x="1337257" y="2373801"/>
            <a:ext cx="18868865" cy="1517173"/>
          </a:xfrm>
          <a:prstGeom prst="rect">
            <a:avLst/>
          </a:prstGeom>
        </p:spPr>
        <p:txBody>
          <a:bodyPr vert="horz" lIns="0" tIns="0" rIns="0" bIns="0"/>
          <a:lstStyle>
            <a:lvl1pPr marL="0" indent="0">
              <a:buNone/>
              <a:defRPr sz="3000">
                <a:solidFill>
                  <a:schemeClr val="bg1"/>
                </a:solidFill>
                <a:latin typeface="Arial"/>
                <a:cs typeface="Arial"/>
              </a:defRPr>
            </a:lvl1pPr>
          </a:lstStyle>
          <a:p>
            <a:pPr lvl="0"/>
            <a:r>
              <a:rPr lang="ga-IE" dirty="0" smtClean="0"/>
              <a:t>Paragraph text</a:t>
            </a:r>
            <a:endParaRPr lang="en-US" dirty="0"/>
          </a:p>
        </p:txBody>
      </p:sp>
      <p:sp>
        <p:nvSpPr>
          <p:cNvPr id="17" name="Text Placeholder 24"/>
          <p:cNvSpPr>
            <a:spLocks noGrp="1"/>
          </p:cNvSpPr>
          <p:nvPr>
            <p:ph type="body" sz="quarter" idx="18" hasCustomPrompt="1"/>
          </p:nvPr>
        </p:nvSpPr>
        <p:spPr>
          <a:xfrm>
            <a:off x="1337256" y="8944737"/>
            <a:ext cx="10943197"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18" name="Text Placeholder 19"/>
          <p:cNvSpPr>
            <a:spLocks noGrp="1"/>
          </p:cNvSpPr>
          <p:nvPr>
            <p:ph type="body" sz="quarter" idx="19" hasCustomPrompt="1"/>
          </p:nvPr>
        </p:nvSpPr>
        <p:spPr>
          <a:xfrm>
            <a:off x="1337257" y="7876191"/>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20" name="Text Placeholder 24"/>
          <p:cNvSpPr>
            <a:spLocks noGrp="1"/>
          </p:cNvSpPr>
          <p:nvPr>
            <p:ph type="body" sz="quarter" idx="21" hasCustomPrompt="1"/>
          </p:nvPr>
        </p:nvSpPr>
        <p:spPr>
          <a:xfrm>
            <a:off x="1337256" y="15280140"/>
            <a:ext cx="10943197"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22" name="Text Placeholder 19"/>
          <p:cNvSpPr>
            <a:spLocks noGrp="1"/>
          </p:cNvSpPr>
          <p:nvPr>
            <p:ph type="body" sz="quarter" idx="23" hasCustomPrompt="1"/>
          </p:nvPr>
        </p:nvSpPr>
        <p:spPr>
          <a:xfrm>
            <a:off x="13493937" y="25717266"/>
            <a:ext cx="6213034"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Conclusion</a:t>
            </a:r>
            <a:endParaRPr lang="en-US" dirty="0"/>
          </a:p>
        </p:txBody>
      </p:sp>
      <p:sp>
        <p:nvSpPr>
          <p:cNvPr id="23" name="Text Placeholder 24"/>
          <p:cNvSpPr>
            <a:spLocks noGrp="1"/>
          </p:cNvSpPr>
          <p:nvPr>
            <p:ph type="body" sz="quarter" idx="24" hasCustomPrompt="1"/>
          </p:nvPr>
        </p:nvSpPr>
        <p:spPr>
          <a:xfrm>
            <a:off x="13493938" y="26349346"/>
            <a:ext cx="6213034" cy="2220649"/>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24" name="Picture Placeholder 30"/>
          <p:cNvSpPr>
            <a:spLocks noGrp="1"/>
          </p:cNvSpPr>
          <p:nvPr>
            <p:ph type="pic" sz="quarter" idx="25"/>
          </p:nvPr>
        </p:nvSpPr>
        <p:spPr>
          <a:xfrm>
            <a:off x="12911464" y="8944738"/>
            <a:ext cx="7294658" cy="5983509"/>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25" name="Picture Placeholder 30"/>
          <p:cNvSpPr>
            <a:spLocks noGrp="1"/>
          </p:cNvSpPr>
          <p:nvPr>
            <p:ph type="pic" sz="quarter" idx="26"/>
          </p:nvPr>
        </p:nvSpPr>
        <p:spPr>
          <a:xfrm>
            <a:off x="1337257" y="23557427"/>
            <a:ext cx="6550387"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32" name="Text Placeholder 24"/>
          <p:cNvSpPr>
            <a:spLocks noGrp="1"/>
          </p:cNvSpPr>
          <p:nvPr>
            <p:ph type="body" sz="quarter" idx="30" hasCustomPrompt="1"/>
          </p:nvPr>
        </p:nvSpPr>
        <p:spPr>
          <a:xfrm>
            <a:off x="8337846" y="23557428"/>
            <a:ext cx="3942609" cy="2463842"/>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 </a:t>
            </a:r>
            <a:endParaRPr lang="en-US" dirty="0"/>
          </a:p>
        </p:txBody>
      </p:sp>
      <p:sp>
        <p:nvSpPr>
          <p:cNvPr id="34" name="Text Placeholder 24"/>
          <p:cNvSpPr>
            <a:spLocks noGrp="1"/>
          </p:cNvSpPr>
          <p:nvPr>
            <p:ph type="body" sz="quarter" idx="31" hasCustomPrompt="1"/>
          </p:nvPr>
        </p:nvSpPr>
        <p:spPr>
          <a:xfrm>
            <a:off x="1337256" y="17586129"/>
            <a:ext cx="10943198" cy="5400944"/>
          </a:xfrm>
          <a:prstGeom prst="rect">
            <a:avLst/>
          </a:prstGeom>
        </p:spPr>
        <p:txBody>
          <a:bodyPr vert="horz" lIns="0" tIns="0" rIns="0" bIns="0"/>
          <a:lstStyle>
            <a:lvl1pPr marL="0" indent="0">
              <a:buNone/>
              <a:defRPr sz="2600" b="0">
                <a:solidFill>
                  <a:srgbClr val="000000"/>
                </a:solidFill>
                <a:latin typeface="Arial"/>
                <a:cs typeface="Arial"/>
              </a:defRPr>
            </a:lvl1pPr>
          </a:lstStyle>
          <a:p>
            <a:pPr lvl="0"/>
            <a:r>
              <a:rPr lang="ga-IE" dirty="0" smtClean="0"/>
              <a:t>Paragraph text</a:t>
            </a:r>
            <a:endParaRPr lang="en-US" dirty="0"/>
          </a:p>
        </p:txBody>
      </p:sp>
      <p:sp>
        <p:nvSpPr>
          <p:cNvPr id="36" name="Text Placeholder 24"/>
          <p:cNvSpPr>
            <a:spLocks noGrp="1"/>
          </p:cNvSpPr>
          <p:nvPr>
            <p:ph type="body" sz="quarter" idx="32" hasCustomPrompt="1"/>
          </p:nvPr>
        </p:nvSpPr>
        <p:spPr>
          <a:xfrm>
            <a:off x="13493938" y="15498603"/>
            <a:ext cx="6213035" cy="1007428"/>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37" name="Text Placeholder 24"/>
          <p:cNvSpPr>
            <a:spLocks noGrp="1"/>
          </p:cNvSpPr>
          <p:nvPr>
            <p:ph type="body" sz="quarter" idx="33" hasCustomPrompt="1"/>
          </p:nvPr>
        </p:nvSpPr>
        <p:spPr>
          <a:xfrm>
            <a:off x="13493937" y="16542367"/>
            <a:ext cx="6213036" cy="6444706"/>
          </a:xfrm>
          <a:prstGeom prst="rect">
            <a:avLst/>
          </a:prstGeom>
        </p:spPr>
        <p:txBody>
          <a:bodyPr vert="horz" lIns="0" tIns="0" rIns="0" bIns="0"/>
          <a:lstStyle>
            <a:lvl1pPr marL="347289" indent="-347289">
              <a:buClr>
                <a:schemeClr val="tx2"/>
              </a:buClr>
              <a:buFont typeface="Arial"/>
              <a:buChar char="•"/>
              <a:defRPr sz="2600" b="0">
                <a:solidFill>
                  <a:srgbClr val="000000"/>
                </a:solidFill>
                <a:latin typeface="Arial"/>
                <a:cs typeface="Arial"/>
              </a:defRPr>
            </a:lvl1pPr>
          </a:lstStyle>
          <a:p>
            <a:pPr lvl="0"/>
            <a:r>
              <a:rPr lang="ga-IE" dirty="0" smtClean="0"/>
              <a:t>Paragraph text</a:t>
            </a:r>
            <a:endParaRPr lang="en-US" dirty="0"/>
          </a:p>
        </p:txBody>
      </p:sp>
    </p:spTree>
    <p:extLst>
      <p:ext uri="{BB962C8B-B14F-4D97-AF65-F5344CB8AC3E}">
        <p14:creationId xmlns:p14="http://schemas.microsoft.com/office/powerpoint/2010/main" val="394088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p>
            <a:r>
              <a:rPr lang="ga-IE" smtClean="0"/>
              <a:t>Click to edit Master title style</a:t>
            </a:r>
            <a:endParaRPr lang="en-US"/>
          </a:p>
        </p:txBody>
      </p:sp>
      <p:sp>
        <p:nvSpPr>
          <p:cNvPr id="3" name="Content Placeholder 2"/>
          <p:cNvSpPr>
            <a:spLocks noGrp="1"/>
          </p:cNvSpPr>
          <p:nvPr>
            <p:ph sz="half" idx="1"/>
          </p:nvPr>
        </p:nvSpPr>
        <p:spPr>
          <a:xfrm>
            <a:off x="1070293" y="5298174"/>
            <a:ext cx="9454250" cy="14983427"/>
          </a:xfrm>
          <a:prstGeom prst="rect">
            <a:avLst/>
          </a:prstGeom>
        </p:spPr>
        <p:txBody>
          <a:bodyPr lIns="317235" tIns="158617" rIns="317235" bIns="158617"/>
          <a:lstStyle>
            <a:lvl1pPr>
              <a:defRPr sz="9700"/>
            </a:lvl1pPr>
            <a:lvl2pPr>
              <a:defRPr sz="8400"/>
            </a:lvl2pPr>
            <a:lvl3pPr>
              <a:defRPr sz="6900"/>
            </a:lvl3pPr>
            <a:lvl4pPr>
              <a:defRPr sz="6200"/>
            </a:lvl4pPr>
            <a:lvl5pPr>
              <a:defRPr sz="6200"/>
            </a:lvl5pPr>
            <a:lvl6pPr>
              <a:defRPr sz="6200"/>
            </a:lvl6pPr>
            <a:lvl7pPr>
              <a:defRPr sz="6200"/>
            </a:lvl7pPr>
            <a:lvl8pPr>
              <a:defRPr sz="6200"/>
            </a:lvl8pPr>
            <a:lvl9pPr>
              <a:defRPr sz="62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10881307" y="5298174"/>
            <a:ext cx="9454250" cy="14983427"/>
          </a:xfrm>
          <a:prstGeom prst="rect">
            <a:avLst/>
          </a:prstGeom>
        </p:spPr>
        <p:txBody>
          <a:bodyPr lIns="317235" tIns="158617" rIns="317235" bIns="158617"/>
          <a:lstStyle>
            <a:lvl1pPr>
              <a:defRPr sz="9700"/>
            </a:lvl1pPr>
            <a:lvl2pPr>
              <a:defRPr sz="8400"/>
            </a:lvl2pPr>
            <a:lvl3pPr>
              <a:defRPr sz="6900"/>
            </a:lvl3pPr>
            <a:lvl4pPr>
              <a:defRPr sz="6200"/>
            </a:lvl4pPr>
            <a:lvl5pPr>
              <a:defRPr sz="6200"/>
            </a:lvl5pPr>
            <a:lvl6pPr>
              <a:defRPr sz="6200"/>
            </a:lvl6pPr>
            <a:lvl7pPr>
              <a:defRPr sz="6200"/>
            </a:lvl7pPr>
            <a:lvl8pPr>
              <a:defRPr sz="6200"/>
            </a:lvl8pPr>
            <a:lvl9pPr>
              <a:defRPr sz="62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Date Placeholder 4"/>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6" name="Footer Placeholder 5"/>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7" name="Slide Number Placeholder 6"/>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279799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1070292" y="6776887"/>
            <a:ext cx="9457968" cy="2824287"/>
          </a:xfrm>
          <a:prstGeom prst="rect">
            <a:avLst/>
          </a:prstGeom>
        </p:spPr>
        <p:txBody>
          <a:bodyPr lIns="317235" tIns="158617" rIns="317235" bIns="158617" anchor="b"/>
          <a:lstStyle>
            <a:lvl1pPr marL="0" indent="0">
              <a:buNone/>
              <a:defRPr sz="8400" b="1"/>
            </a:lvl1pPr>
            <a:lvl2pPr marL="1586174" indent="0">
              <a:buNone/>
              <a:defRPr sz="6900" b="1"/>
            </a:lvl2pPr>
            <a:lvl3pPr marL="3172347" indent="0">
              <a:buNone/>
              <a:defRPr sz="6200" b="1"/>
            </a:lvl3pPr>
            <a:lvl4pPr marL="4758521" indent="0">
              <a:buNone/>
              <a:defRPr sz="5500" b="1"/>
            </a:lvl4pPr>
            <a:lvl5pPr marL="6344694" indent="0">
              <a:buNone/>
              <a:defRPr sz="5500" b="1"/>
            </a:lvl5pPr>
            <a:lvl6pPr marL="7930868" indent="0">
              <a:buNone/>
              <a:defRPr sz="5500" b="1"/>
            </a:lvl6pPr>
            <a:lvl7pPr marL="9517041" indent="0">
              <a:buNone/>
              <a:defRPr sz="5500" b="1"/>
            </a:lvl7pPr>
            <a:lvl8pPr marL="11103215" indent="0">
              <a:buNone/>
              <a:defRPr sz="5500" b="1"/>
            </a:lvl8pPr>
            <a:lvl9pPr marL="12689388" indent="0">
              <a:buNone/>
              <a:defRPr sz="5500" b="1"/>
            </a:lvl9pPr>
          </a:lstStyle>
          <a:p>
            <a:pPr lvl="0"/>
            <a:r>
              <a:rPr lang="ga-IE" smtClean="0"/>
              <a:t>Click to edit Master text styles</a:t>
            </a:r>
          </a:p>
        </p:txBody>
      </p:sp>
      <p:sp>
        <p:nvSpPr>
          <p:cNvPr id="4" name="Content Placeholder 3"/>
          <p:cNvSpPr>
            <a:spLocks noGrp="1"/>
          </p:cNvSpPr>
          <p:nvPr>
            <p:ph sz="half" idx="2"/>
          </p:nvPr>
        </p:nvSpPr>
        <p:spPr>
          <a:xfrm>
            <a:off x="1070292" y="9601169"/>
            <a:ext cx="9457968" cy="17443290"/>
          </a:xfrm>
          <a:prstGeom prst="rect">
            <a:avLst/>
          </a:prstGeom>
        </p:spPr>
        <p:txBody>
          <a:bodyPr lIns="317235" tIns="158617" rIns="317235" bIns="158617"/>
          <a:lstStyle>
            <a:lvl1pPr>
              <a:defRPr sz="84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10873885" y="6776887"/>
            <a:ext cx="9461683" cy="2824287"/>
          </a:xfrm>
          <a:prstGeom prst="rect">
            <a:avLst/>
          </a:prstGeom>
        </p:spPr>
        <p:txBody>
          <a:bodyPr lIns="317235" tIns="158617" rIns="317235" bIns="158617" anchor="b"/>
          <a:lstStyle>
            <a:lvl1pPr marL="0" indent="0">
              <a:buNone/>
              <a:defRPr sz="8400" b="1"/>
            </a:lvl1pPr>
            <a:lvl2pPr marL="1586174" indent="0">
              <a:buNone/>
              <a:defRPr sz="6900" b="1"/>
            </a:lvl2pPr>
            <a:lvl3pPr marL="3172347" indent="0">
              <a:buNone/>
              <a:defRPr sz="6200" b="1"/>
            </a:lvl3pPr>
            <a:lvl4pPr marL="4758521" indent="0">
              <a:buNone/>
              <a:defRPr sz="5500" b="1"/>
            </a:lvl4pPr>
            <a:lvl5pPr marL="6344694" indent="0">
              <a:buNone/>
              <a:defRPr sz="5500" b="1"/>
            </a:lvl5pPr>
            <a:lvl6pPr marL="7930868" indent="0">
              <a:buNone/>
              <a:defRPr sz="5500" b="1"/>
            </a:lvl6pPr>
            <a:lvl7pPr marL="9517041" indent="0">
              <a:buNone/>
              <a:defRPr sz="5500" b="1"/>
            </a:lvl7pPr>
            <a:lvl8pPr marL="11103215" indent="0">
              <a:buNone/>
              <a:defRPr sz="5500" b="1"/>
            </a:lvl8pPr>
            <a:lvl9pPr marL="12689388" indent="0">
              <a:buNone/>
              <a:defRPr sz="5500" b="1"/>
            </a:lvl9pPr>
          </a:lstStyle>
          <a:p>
            <a:pPr lvl="0"/>
            <a:r>
              <a:rPr lang="ga-IE" smtClean="0"/>
              <a:t>Click to edit Master text styles</a:t>
            </a:r>
          </a:p>
        </p:txBody>
      </p:sp>
      <p:sp>
        <p:nvSpPr>
          <p:cNvPr id="6" name="Content Placeholder 5"/>
          <p:cNvSpPr>
            <a:spLocks noGrp="1"/>
          </p:cNvSpPr>
          <p:nvPr>
            <p:ph sz="quarter" idx="4"/>
          </p:nvPr>
        </p:nvSpPr>
        <p:spPr>
          <a:xfrm>
            <a:off x="10873885" y="9601169"/>
            <a:ext cx="9461683" cy="17443290"/>
          </a:xfrm>
          <a:prstGeom prst="rect">
            <a:avLst/>
          </a:prstGeom>
        </p:spPr>
        <p:txBody>
          <a:bodyPr lIns="317235" tIns="158617" rIns="317235" bIns="158617"/>
          <a:lstStyle>
            <a:lvl1pPr>
              <a:defRPr sz="84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8" name="Footer Placeholder 7"/>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9" name="Slide Number Placeholder 8"/>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103189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p>
            <a:r>
              <a:rPr lang="ga-IE" smtClean="0"/>
              <a:t>Click to edit Master title style</a:t>
            </a:r>
            <a:endParaRPr lang="en-US"/>
          </a:p>
        </p:txBody>
      </p:sp>
      <p:sp>
        <p:nvSpPr>
          <p:cNvPr id="3" name="Date Placeholder 2"/>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4" name="Footer Placeholder 3"/>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5" name="Slide Number Placeholder 4"/>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90000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3" name="Footer Placeholder 2"/>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4" name="Slide Number Placeholder 3"/>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132901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303" y="1205400"/>
            <a:ext cx="7042377" cy="5129971"/>
          </a:xfrm>
          <a:prstGeom prst="rect">
            <a:avLst/>
          </a:prstGeom>
        </p:spPr>
        <p:txBody>
          <a:bodyPr lIns="317235" tIns="158617" rIns="317235" bIns="158617" anchor="b"/>
          <a:lstStyle>
            <a:lvl1pPr algn="l">
              <a:defRPr sz="6900" b="1"/>
            </a:lvl1pPr>
          </a:lstStyle>
          <a:p>
            <a:r>
              <a:rPr lang="ga-IE" smtClean="0"/>
              <a:t>Click to edit Master title style</a:t>
            </a:r>
            <a:endParaRPr lang="en-US"/>
          </a:p>
        </p:txBody>
      </p:sp>
      <p:sp>
        <p:nvSpPr>
          <p:cNvPr id="3" name="Content Placeholder 2"/>
          <p:cNvSpPr>
            <a:spLocks noGrp="1"/>
          </p:cNvSpPr>
          <p:nvPr>
            <p:ph idx="1"/>
          </p:nvPr>
        </p:nvSpPr>
        <p:spPr>
          <a:xfrm>
            <a:off x="8369093" y="1205418"/>
            <a:ext cx="11966465" cy="25839056"/>
          </a:xfrm>
          <a:prstGeom prst="rect">
            <a:avLst/>
          </a:prstGeom>
        </p:spPr>
        <p:txBody>
          <a:bodyPr lIns="317235" tIns="158617" rIns="317235" bIns="158617"/>
          <a:lstStyle>
            <a:lvl1pPr>
              <a:defRPr sz="11100"/>
            </a:lvl1pPr>
            <a:lvl2pPr>
              <a:defRPr sz="9700"/>
            </a:lvl2pPr>
            <a:lvl3pPr>
              <a:defRPr sz="8400"/>
            </a:lvl3pPr>
            <a:lvl4pPr>
              <a:defRPr sz="6900"/>
            </a:lvl4pPr>
            <a:lvl5pPr>
              <a:defRPr sz="6900"/>
            </a:lvl5pPr>
            <a:lvl6pPr>
              <a:defRPr sz="6900"/>
            </a:lvl6pPr>
            <a:lvl7pPr>
              <a:defRPr sz="6900"/>
            </a:lvl7pPr>
            <a:lvl8pPr>
              <a:defRPr sz="6900"/>
            </a:lvl8pPr>
            <a:lvl9pPr>
              <a:defRPr sz="69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1070303" y="6335385"/>
            <a:ext cx="7042377" cy="20709089"/>
          </a:xfrm>
          <a:prstGeom prst="rect">
            <a:avLst/>
          </a:prstGeom>
        </p:spPr>
        <p:txBody>
          <a:bodyPr lIns="317235" tIns="158617" rIns="317235" bIns="158617"/>
          <a:lstStyle>
            <a:lvl1pPr marL="0" indent="0">
              <a:buNone/>
              <a:defRPr sz="4900"/>
            </a:lvl1pPr>
            <a:lvl2pPr marL="1586174" indent="0">
              <a:buNone/>
              <a:defRPr sz="4200"/>
            </a:lvl2pPr>
            <a:lvl3pPr marL="3172347" indent="0">
              <a:buNone/>
              <a:defRPr sz="3500"/>
            </a:lvl3pPr>
            <a:lvl4pPr marL="4758521" indent="0">
              <a:buNone/>
              <a:defRPr sz="3100"/>
            </a:lvl4pPr>
            <a:lvl5pPr marL="6344694" indent="0">
              <a:buNone/>
              <a:defRPr sz="3100"/>
            </a:lvl5pPr>
            <a:lvl6pPr marL="7930868" indent="0">
              <a:buNone/>
              <a:defRPr sz="3100"/>
            </a:lvl6pPr>
            <a:lvl7pPr marL="9517041" indent="0">
              <a:buNone/>
              <a:defRPr sz="3100"/>
            </a:lvl7pPr>
            <a:lvl8pPr marL="11103215" indent="0">
              <a:buNone/>
              <a:defRPr sz="3100"/>
            </a:lvl8pPr>
            <a:lvl9pPr marL="12689388" indent="0">
              <a:buNone/>
              <a:defRPr sz="3100"/>
            </a:lvl9pPr>
          </a:lstStyle>
          <a:p>
            <a:pPr lvl="0"/>
            <a:r>
              <a:rPr lang="ga-IE" smtClean="0"/>
              <a:t>Click to edit Master text styles</a:t>
            </a:r>
          </a:p>
        </p:txBody>
      </p:sp>
      <p:sp>
        <p:nvSpPr>
          <p:cNvPr id="5" name="Date Placeholder 4"/>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6" name="Footer Placeholder 5"/>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7" name="Slide Number Placeholder 6"/>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346528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5696" y="21192656"/>
            <a:ext cx="12843510" cy="2501917"/>
          </a:xfrm>
          <a:prstGeom prst="rect">
            <a:avLst/>
          </a:prstGeom>
        </p:spPr>
        <p:txBody>
          <a:bodyPr lIns="317235" tIns="158617" rIns="317235" bIns="158617" anchor="b"/>
          <a:lstStyle>
            <a:lvl1pPr algn="l">
              <a:defRPr sz="6900" b="1"/>
            </a:lvl1pPr>
          </a:lstStyle>
          <a:p>
            <a:r>
              <a:rPr lang="ga-IE" smtClean="0"/>
              <a:t>Click to edit Master title style</a:t>
            </a:r>
            <a:endParaRPr lang="en-US"/>
          </a:p>
        </p:txBody>
      </p:sp>
      <p:sp>
        <p:nvSpPr>
          <p:cNvPr id="3" name="Picture Placeholder 2"/>
          <p:cNvSpPr>
            <a:spLocks noGrp="1"/>
          </p:cNvSpPr>
          <p:nvPr>
            <p:ph type="pic" idx="1"/>
          </p:nvPr>
        </p:nvSpPr>
        <p:spPr>
          <a:xfrm>
            <a:off x="4195696" y="2705147"/>
            <a:ext cx="12843510" cy="18165128"/>
          </a:xfrm>
          <a:prstGeom prst="rect">
            <a:avLst/>
          </a:prstGeom>
        </p:spPr>
        <p:txBody>
          <a:bodyPr lIns="317235" tIns="158617" rIns="317235" bIns="158617"/>
          <a:lstStyle>
            <a:lvl1pPr marL="0" indent="0">
              <a:buNone/>
              <a:defRPr sz="11100"/>
            </a:lvl1pPr>
            <a:lvl2pPr marL="1586174" indent="0">
              <a:buNone/>
              <a:defRPr sz="9700"/>
            </a:lvl2pPr>
            <a:lvl3pPr marL="3172347" indent="0">
              <a:buNone/>
              <a:defRPr sz="8400"/>
            </a:lvl3pPr>
            <a:lvl4pPr marL="4758521" indent="0">
              <a:buNone/>
              <a:defRPr sz="6900"/>
            </a:lvl4pPr>
            <a:lvl5pPr marL="6344694" indent="0">
              <a:buNone/>
              <a:defRPr sz="6900"/>
            </a:lvl5pPr>
            <a:lvl6pPr marL="7930868" indent="0">
              <a:buNone/>
              <a:defRPr sz="6900"/>
            </a:lvl6pPr>
            <a:lvl7pPr marL="9517041" indent="0">
              <a:buNone/>
              <a:defRPr sz="6900"/>
            </a:lvl7pPr>
            <a:lvl8pPr marL="11103215" indent="0">
              <a:buNone/>
              <a:defRPr sz="6900"/>
            </a:lvl8pPr>
            <a:lvl9pPr marL="12689388" indent="0">
              <a:buNone/>
              <a:defRPr sz="6900"/>
            </a:lvl9pPr>
          </a:lstStyle>
          <a:p>
            <a:endParaRPr lang="en-US"/>
          </a:p>
        </p:txBody>
      </p:sp>
      <p:sp>
        <p:nvSpPr>
          <p:cNvPr id="4" name="Text Placeholder 3"/>
          <p:cNvSpPr>
            <a:spLocks noGrp="1"/>
          </p:cNvSpPr>
          <p:nvPr>
            <p:ph type="body" sz="half" idx="2"/>
          </p:nvPr>
        </p:nvSpPr>
        <p:spPr>
          <a:xfrm>
            <a:off x="4195696" y="23694569"/>
            <a:ext cx="12843510" cy="3553135"/>
          </a:xfrm>
          <a:prstGeom prst="rect">
            <a:avLst/>
          </a:prstGeom>
        </p:spPr>
        <p:txBody>
          <a:bodyPr lIns="317235" tIns="158617" rIns="317235" bIns="158617"/>
          <a:lstStyle>
            <a:lvl1pPr marL="0" indent="0">
              <a:buNone/>
              <a:defRPr sz="4900"/>
            </a:lvl1pPr>
            <a:lvl2pPr marL="1586174" indent="0">
              <a:buNone/>
              <a:defRPr sz="4200"/>
            </a:lvl2pPr>
            <a:lvl3pPr marL="3172347" indent="0">
              <a:buNone/>
              <a:defRPr sz="3500"/>
            </a:lvl3pPr>
            <a:lvl4pPr marL="4758521" indent="0">
              <a:buNone/>
              <a:defRPr sz="3100"/>
            </a:lvl4pPr>
            <a:lvl5pPr marL="6344694" indent="0">
              <a:buNone/>
              <a:defRPr sz="3100"/>
            </a:lvl5pPr>
            <a:lvl6pPr marL="7930868" indent="0">
              <a:buNone/>
              <a:defRPr sz="3100"/>
            </a:lvl6pPr>
            <a:lvl7pPr marL="9517041" indent="0">
              <a:buNone/>
              <a:defRPr sz="3100"/>
            </a:lvl7pPr>
            <a:lvl8pPr marL="11103215" indent="0">
              <a:buNone/>
              <a:defRPr sz="3100"/>
            </a:lvl8pPr>
            <a:lvl9pPr marL="12689388" indent="0">
              <a:buNone/>
              <a:defRPr sz="3100"/>
            </a:lvl9pPr>
          </a:lstStyle>
          <a:p>
            <a:pPr lvl="0"/>
            <a:r>
              <a:rPr lang="ga-IE" smtClean="0"/>
              <a:t>Click to edit Master text styles</a:t>
            </a:r>
          </a:p>
        </p:txBody>
      </p:sp>
      <p:sp>
        <p:nvSpPr>
          <p:cNvPr id="5" name="Date Placeholder 4"/>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6" name="Footer Placeholder 5"/>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7" name="Slide Number Placeholder 6"/>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385391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p>
            <a:r>
              <a:rPr lang="ga-IE" smtClean="0"/>
              <a:t>Click to edit Master title style</a:t>
            </a:r>
            <a:endParaRPr lang="en-US"/>
          </a:p>
        </p:txBody>
      </p:sp>
      <p:sp>
        <p:nvSpPr>
          <p:cNvPr id="3" name="Vertical Text Placeholder 2"/>
          <p:cNvSpPr>
            <a:spLocks noGrp="1"/>
          </p:cNvSpPr>
          <p:nvPr>
            <p:ph type="body" orient="vert" idx="1"/>
          </p:nvPr>
        </p:nvSpPr>
        <p:spPr>
          <a:xfrm>
            <a:off x="1070293" y="7064224"/>
            <a:ext cx="19265265" cy="19980241"/>
          </a:xfrm>
          <a:prstGeom prst="rect">
            <a:avLst/>
          </a:prstGeom>
        </p:spPr>
        <p:txBody>
          <a:bodyPr vert="eaVert" lIns="317235" tIns="158617" rIns="317235" bIns="158617"/>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4/8/2024</a:t>
            </a:fld>
            <a:endParaRPr lang="en-US"/>
          </a:p>
        </p:txBody>
      </p:sp>
      <p:sp>
        <p:nvSpPr>
          <p:cNvPr id="5" name="Footer Placeholder 4"/>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6" name="Slide Number Placeholder 5"/>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37201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23441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1586174" rtl="0" eaLnBrk="1" latinLnBrk="0" hangingPunct="1">
        <a:spcBef>
          <a:spcPct val="0"/>
        </a:spcBef>
        <a:buNone/>
        <a:defRPr sz="15300" kern="1200">
          <a:solidFill>
            <a:schemeClr val="tx1"/>
          </a:solidFill>
          <a:latin typeface="+mj-lt"/>
          <a:ea typeface="+mj-ea"/>
          <a:cs typeface="+mj-cs"/>
        </a:defRPr>
      </a:lvl1pPr>
    </p:titleStyle>
    <p:bodyStyle>
      <a:lvl1pPr marL="1189630" indent="-1189630" algn="l" defTabSz="1586174" rtl="0" eaLnBrk="1" latinLnBrk="0" hangingPunct="1">
        <a:spcBef>
          <a:spcPct val="20000"/>
        </a:spcBef>
        <a:buFont typeface="Arial"/>
        <a:buChar char="•"/>
        <a:defRPr sz="11100" kern="1200">
          <a:solidFill>
            <a:schemeClr val="tx1"/>
          </a:solidFill>
          <a:latin typeface="+mn-lt"/>
          <a:ea typeface="+mn-ea"/>
          <a:cs typeface="+mn-cs"/>
        </a:defRPr>
      </a:lvl1pPr>
      <a:lvl2pPr marL="2577532" indent="-991359" algn="l" defTabSz="1586174" rtl="0" eaLnBrk="1" latinLnBrk="0" hangingPunct="1">
        <a:spcBef>
          <a:spcPct val="20000"/>
        </a:spcBef>
        <a:buFont typeface="Arial"/>
        <a:buChar char="–"/>
        <a:defRPr sz="9700" kern="1200">
          <a:solidFill>
            <a:schemeClr val="tx1"/>
          </a:solidFill>
          <a:latin typeface="+mn-lt"/>
          <a:ea typeface="+mn-ea"/>
          <a:cs typeface="+mn-cs"/>
        </a:defRPr>
      </a:lvl2pPr>
      <a:lvl3pPr marL="3965434" indent="-793087" algn="l" defTabSz="1586174" rtl="0" eaLnBrk="1" latinLnBrk="0" hangingPunct="1">
        <a:spcBef>
          <a:spcPct val="20000"/>
        </a:spcBef>
        <a:buFont typeface="Arial"/>
        <a:buChar char="•"/>
        <a:defRPr sz="8400" kern="1200">
          <a:solidFill>
            <a:schemeClr val="tx1"/>
          </a:solidFill>
          <a:latin typeface="+mn-lt"/>
          <a:ea typeface="+mn-ea"/>
          <a:cs typeface="+mn-cs"/>
        </a:defRPr>
      </a:lvl3pPr>
      <a:lvl4pPr marL="5551607" indent="-793087" algn="l" defTabSz="1586174" rtl="0" eaLnBrk="1" latinLnBrk="0" hangingPunct="1">
        <a:spcBef>
          <a:spcPct val="20000"/>
        </a:spcBef>
        <a:buFont typeface="Arial"/>
        <a:buChar char="–"/>
        <a:defRPr sz="6900" kern="1200">
          <a:solidFill>
            <a:schemeClr val="tx1"/>
          </a:solidFill>
          <a:latin typeface="+mn-lt"/>
          <a:ea typeface="+mn-ea"/>
          <a:cs typeface="+mn-cs"/>
        </a:defRPr>
      </a:lvl4pPr>
      <a:lvl5pPr marL="7137781" indent="-793087" algn="l" defTabSz="1586174" rtl="0" eaLnBrk="1" latinLnBrk="0" hangingPunct="1">
        <a:spcBef>
          <a:spcPct val="20000"/>
        </a:spcBef>
        <a:buFont typeface="Arial"/>
        <a:buChar char="»"/>
        <a:defRPr sz="6900" kern="1200">
          <a:solidFill>
            <a:schemeClr val="tx1"/>
          </a:solidFill>
          <a:latin typeface="+mn-lt"/>
          <a:ea typeface="+mn-ea"/>
          <a:cs typeface="+mn-cs"/>
        </a:defRPr>
      </a:lvl5pPr>
      <a:lvl6pPr marL="8723955" indent="-793087" algn="l" defTabSz="1586174" rtl="0" eaLnBrk="1" latinLnBrk="0" hangingPunct="1">
        <a:spcBef>
          <a:spcPct val="20000"/>
        </a:spcBef>
        <a:buFont typeface="Arial"/>
        <a:buChar char="•"/>
        <a:defRPr sz="6900" kern="1200">
          <a:solidFill>
            <a:schemeClr val="tx1"/>
          </a:solidFill>
          <a:latin typeface="+mn-lt"/>
          <a:ea typeface="+mn-ea"/>
          <a:cs typeface="+mn-cs"/>
        </a:defRPr>
      </a:lvl6pPr>
      <a:lvl7pPr marL="10310128" indent="-793087" algn="l" defTabSz="1586174" rtl="0" eaLnBrk="1" latinLnBrk="0" hangingPunct="1">
        <a:spcBef>
          <a:spcPct val="20000"/>
        </a:spcBef>
        <a:buFont typeface="Arial"/>
        <a:buChar char="•"/>
        <a:defRPr sz="6900" kern="1200">
          <a:solidFill>
            <a:schemeClr val="tx1"/>
          </a:solidFill>
          <a:latin typeface="+mn-lt"/>
          <a:ea typeface="+mn-ea"/>
          <a:cs typeface="+mn-cs"/>
        </a:defRPr>
      </a:lvl7pPr>
      <a:lvl8pPr marL="11896302" indent="-793087" algn="l" defTabSz="1586174" rtl="0" eaLnBrk="1" latinLnBrk="0" hangingPunct="1">
        <a:spcBef>
          <a:spcPct val="20000"/>
        </a:spcBef>
        <a:buFont typeface="Arial"/>
        <a:buChar char="•"/>
        <a:defRPr sz="6900" kern="1200">
          <a:solidFill>
            <a:schemeClr val="tx1"/>
          </a:solidFill>
          <a:latin typeface="+mn-lt"/>
          <a:ea typeface="+mn-ea"/>
          <a:cs typeface="+mn-cs"/>
        </a:defRPr>
      </a:lvl8pPr>
      <a:lvl9pPr marL="13482475" indent="-793087" algn="l" defTabSz="1586174"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86174" rtl="0" eaLnBrk="1" latinLnBrk="0" hangingPunct="1">
        <a:defRPr sz="6200" kern="1200">
          <a:solidFill>
            <a:schemeClr val="tx1"/>
          </a:solidFill>
          <a:latin typeface="+mn-lt"/>
          <a:ea typeface="+mn-ea"/>
          <a:cs typeface="+mn-cs"/>
        </a:defRPr>
      </a:lvl1pPr>
      <a:lvl2pPr marL="1586174" algn="l" defTabSz="1586174" rtl="0" eaLnBrk="1" latinLnBrk="0" hangingPunct="1">
        <a:defRPr sz="6200" kern="1200">
          <a:solidFill>
            <a:schemeClr val="tx1"/>
          </a:solidFill>
          <a:latin typeface="+mn-lt"/>
          <a:ea typeface="+mn-ea"/>
          <a:cs typeface="+mn-cs"/>
        </a:defRPr>
      </a:lvl2pPr>
      <a:lvl3pPr marL="3172347" algn="l" defTabSz="1586174" rtl="0" eaLnBrk="1" latinLnBrk="0" hangingPunct="1">
        <a:defRPr sz="6200" kern="1200">
          <a:solidFill>
            <a:schemeClr val="tx1"/>
          </a:solidFill>
          <a:latin typeface="+mn-lt"/>
          <a:ea typeface="+mn-ea"/>
          <a:cs typeface="+mn-cs"/>
        </a:defRPr>
      </a:lvl3pPr>
      <a:lvl4pPr marL="4758521" algn="l" defTabSz="1586174" rtl="0" eaLnBrk="1" latinLnBrk="0" hangingPunct="1">
        <a:defRPr sz="6200" kern="1200">
          <a:solidFill>
            <a:schemeClr val="tx1"/>
          </a:solidFill>
          <a:latin typeface="+mn-lt"/>
          <a:ea typeface="+mn-ea"/>
          <a:cs typeface="+mn-cs"/>
        </a:defRPr>
      </a:lvl4pPr>
      <a:lvl5pPr marL="6344694" algn="l" defTabSz="1586174" rtl="0" eaLnBrk="1" latinLnBrk="0" hangingPunct="1">
        <a:defRPr sz="6200" kern="1200">
          <a:solidFill>
            <a:schemeClr val="tx1"/>
          </a:solidFill>
          <a:latin typeface="+mn-lt"/>
          <a:ea typeface="+mn-ea"/>
          <a:cs typeface="+mn-cs"/>
        </a:defRPr>
      </a:lvl5pPr>
      <a:lvl6pPr marL="7930868" algn="l" defTabSz="1586174" rtl="0" eaLnBrk="1" latinLnBrk="0" hangingPunct="1">
        <a:defRPr sz="6200" kern="1200">
          <a:solidFill>
            <a:schemeClr val="tx1"/>
          </a:solidFill>
          <a:latin typeface="+mn-lt"/>
          <a:ea typeface="+mn-ea"/>
          <a:cs typeface="+mn-cs"/>
        </a:defRPr>
      </a:lvl6pPr>
      <a:lvl7pPr marL="9517041" algn="l" defTabSz="1586174" rtl="0" eaLnBrk="1" latinLnBrk="0" hangingPunct="1">
        <a:defRPr sz="6200" kern="1200">
          <a:solidFill>
            <a:schemeClr val="tx1"/>
          </a:solidFill>
          <a:latin typeface="+mn-lt"/>
          <a:ea typeface="+mn-ea"/>
          <a:cs typeface="+mn-cs"/>
        </a:defRPr>
      </a:lvl7pPr>
      <a:lvl8pPr marL="11103215" algn="l" defTabSz="1586174" rtl="0" eaLnBrk="1" latinLnBrk="0" hangingPunct="1">
        <a:defRPr sz="6200" kern="1200">
          <a:solidFill>
            <a:schemeClr val="tx1"/>
          </a:solidFill>
          <a:latin typeface="+mn-lt"/>
          <a:ea typeface="+mn-ea"/>
          <a:cs typeface="+mn-cs"/>
        </a:defRPr>
      </a:lvl8pPr>
      <a:lvl9pPr marL="12689388" algn="l" defTabSz="1586174"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uh.ie/" TargetMode="External"/><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hyperlink" Target="mailto:dpo@tuh.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11033075" y="27776828"/>
            <a:ext cx="10039308" cy="1760903"/>
          </a:xfrm>
          <a:prstGeom prst="rect">
            <a:avLst/>
          </a:prstGeom>
          <a:solidFill>
            <a:srgbClr val="E0F2F2"/>
          </a:solidFill>
          <a:ln w="25400">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69458" tIns="34729" rIns="69458" bIns="34729" rtlCol="0" anchor="ctr"/>
          <a:lstStyle/>
          <a:p>
            <a:pPr algn="ctr"/>
            <a:endParaRPr lang="en-US">
              <a:latin typeface="Arial" panose="020B0604020202020204" pitchFamily="34" charset="0"/>
              <a:cs typeface="Arial" panose="020B0604020202020204" pitchFamily="34" charset="0"/>
            </a:endParaRPr>
          </a:p>
        </p:txBody>
      </p:sp>
      <p:sp>
        <p:nvSpPr>
          <p:cNvPr id="70" name="Rectangle 69"/>
          <p:cNvSpPr/>
          <p:nvPr/>
        </p:nvSpPr>
        <p:spPr>
          <a:xfrm>
            <a:off x="0" y="3104540"/>
            <a:ext cx="20206121" cy="2128146"/>
          </a:xfrm>
          <a:prstGeom prst="rect">
            <a:avLst/>
          </a:prstGeom>
          <a:solidFill>
            <a:srgbClr val="E0F2F2"/>
          </a:solidFill>
          <a:ln>
            <a:noFill/>
          </a:ln>
          <a:effectLst/>
        </p:spPr>
        <p:style>
          <a:lnRef idx="1">
            <a:schemeClr val="accent1"/>
          </a:lnRef>
          <a:fillRef idx="3">
            <a:schemeClr val="accent1"/>
          </a:fillRef>
          <a:effectRef idx="2">
            <a:schemeClr val="accent1"/>
          </a:effectRef>
          <a:fontRef idx="minor">
            <a:schemeClr val="lt1"/>
          </a:fontRef>
        </p:style>
        <p:txBody>
          <a:bodyPr lIns="69458" tIns="34729" rIns="69458" bIns="34729" rtlCol="0" anchor="ctr"/>
          <a:lstStyle/>
          <a:p>
            <a:pPr algn="ctr"/>
            <a:endParaRPr lang="en-US">
              <a:latin typeface="Arial" panose="020B0604020202020204" pitchFamily="34" charset="0"/>
              <a:cs typeface="Arial" panose="020B0604020202020204" pitchFamily="34" charset="0"/>
            </a:endParaRPr>
          </a:p>
        </p:txBody>
      </p:sp>
      <p:sp>
        <p:nvSpPr>
          <p:cNvPr id="44" name="Text Placeholder 43"/>
          <p:cNvSpPr>
            <a:spLocks noGrp="1"/>
          </p:cNvSpPr>
          <p:nvPr>
            <p:ph type="body" sz="quarter" idx="10"/>
          </p:nvPr>
        </p:nvSpPr>
        <p:spPr>
          <a:xfrm>
            <a:off x="1035506" y="-351042"/>
            <a:ext cx="11210165" cy="1243024"/>
          </a:xfrm>
        </p:spPr>
        <p:txBody>
          <a:bodyPr/>
          <a:lstStyle/>
          <a:p>
            <a:r>
              <a:rPr lang="en-IE" sz="6600" dirty="0">
                <a:latin typeface="Arial" panose="020B0604020202020204" pitchFamily="34" charset="0"/>
                <a:cs typeface="Arial" panose="020B0604020202020204" pitchFamily="34" charset="0"/>
              </a:rPr>
              <a:t> </a:t>
            </a:r>
          </a:p>
          <a:p>
            <a:r>
              <a:rPr lang="en-IE" sz="6600" dirty="0">
                <a:latin typeface="Arial" panose="020B0604020202020204" pitchFamily="34" charset="0"/>
                <a:cs typeface="Arial" panose="020B0604020202020204" pitchFamily="34" charset="0"/>
              </a:rPr>
              <a:t>TUH Privacy Notice</a:t>
            </a:r>
          </a:p>
          <a:p>
            <a:r>
              <a:rPr lang="en-IE" sz="6600" dirty="0" smtClean="0">
                <a:latin typeface="Arial" panose="020B0604020202020204" pitchFamily="34" charset="0"/>
                <a:cs typeface="Arial" panose="020B0604020202020204" pitchFamily="34" charset="0"/>
              </a:rPr>
              <a:t>Patients </a:t>
            </a:r>
            <a:r>
              <a:rPr lang="en-IE" sz="6600" dirty="0">
                <a:latin typeface="Arial" panose="020B0604020202020204" pitchFamily="34" charset="0"/>
                <a:cs typeface="Arial" panose="020B0604020202020204" pitchFamily="34" charset="0"/>
              </a:rPr>
              <a:t>&amp; Service Users</a:t>
            </a:r>
          </a:p>
          <a:p>
            <a:endParaRPr lang="en-US" dirty="0">
              <a:latin typeface="Arial" panose="020B0604020202020204" pitchFamily="34" charset="0"/>
              <a:cs typeface="Arial" panose="020B0604020202020204" pitchFamily="34" charset="0"/>
            </a:endParaRPr>
          </a:p>
        </p:txBody>
      </p:sp>
      <p:sp>
        <p:nvSpPr>
          <p:cNvPr id="45" name="Text Placeholder 44"/>
          <p:cNvSpPr>
            <a:spLocks noGrp="1"/>
          </p:cNvSpPr>
          <p:nvPr>
            <p:ph type="body" sz="quarter" idx="11"/>
          </p:nvPr>
        </p:nvSpPr>
        <p:spPr>
          <a:xfrm>
            <a:off x="1213336" y="3240600"/>
            <a:ext cx="18868865" cy="607807"/>
          </a:xfrm>
        </p:spPr>
        <p:txBody>
          <a:bodyPr/>
          <a:lstStyle/>
          <a:p>
            <a:r>
              <a:rPr lang="en-US" sz="3200" dirty="0" smtClean="0">
                <a:latin typeface="Arial" panose="020B0604020202020204" pitchFamily="34" charset="0"/>
                <a:cs typeface="Arial" panose="020B0604020202020204" pitchFamily="34" charset="0"/>
              </a:rPr>
              <a:t>1. Purpose</a:t>
            </a:r>
            <a:endParaRPr lang="en-US" sz="3200" dirty="0">
              <a:latin typeface="Arial" panose="020B0604020202020204" pitchFamily="34" charset="0"/>
              <a:cs typeface="Arial" panose="020B0604020202020204" pitchFamily="34" charset="0"/>
            </a:endParaRPr>
          </a:p>
        </p:txBody>
      </p:sp>
      <p:sp>
        <p:nvSpPr>
          <p:cNvPr id="52" name="Text Placeholder 51"/>
          <p:cNvSpPr>
            <a:spLocks noGrp="1"/>
          </p:cNvSpPr>
          <p:nvPr>
            <p:ph type="body" sz="quarter" idx="21"/>
          </p:nvPr>
        </p:nvSpPr>
        <p:spPr>
          <a:xfrm>
            <a:off x="1213335" y="3704891"/>
            <a:ext cx="18868865" cy="1347257"/>
          </a:xfrm>
        </p:spPr>
        <p:txBody>
          <a:bodyPr/>
          <a:lstStyle/>
          <a:p>
            <a:r>
              <a:rPr lang="en-IE" sz="2400" dirty="0" smtClean="0">
                <a:latin typeface="Arial" panose="020B0604020202020204" pitchFamily="34" charset="0"/>
                <a:cs typeface="Arial" panose="020B0604020202020204" pitchFamily="34" charset="0"/>
              </a:rPr>
              <a:t>Tallaght University Hospital (TUH)  must comply with all applicable data protection, privacy and security laws and regulations in the locations in which we operate. We respect your rights to privacy and to the protection of your personal information. The purpose of </a:t>
            </a:r>
            <a:r>
              <a:rPr lang="en-IE" sz="2400" dirty="0">
                <a:latin typeface="Arial" panose="020B0604020202020204" pitchFamily="34" charset="0"/>
                <a:cs typeface="Arial" panose="020B0604020202020204" pitchFamily="34" charset="0"/>
              </a:rPr>
              <a:t>this privacy notice is to explain how we collect and use personal information for the provision </a:t>
            </a:r>
            <a:r>
              <a:rPr lang="en-IE" sz="2400" dirty="0" smtClean="0">
                <a:latin typeface="Arial" panose="020B0604020202020204" pitchFamily="34" charset="0"/>
                <a:cs typeface="Arial" panose="020B0604020202020204" pitchFamily="34" charset="0"/>
              </a:rPr>
              <a:t>of </a:t>
            </a:r>
            <a:r>
              <a:rPr lang="en-IE" sz="2400" dirty="0">
                <a:latin typeface="Arial" panose="020B0604020202020204" pitchFamily="34" charset="0"/>
                <a:cs typeface="Arial" panose="020B0604020202020204" pitchFamily="34" charset="0"/>
              </a:rPr>
              <a:t>our services and the day to day running of TUH</a:t>
            </a:r>
            <a:r>
              <a:rPr lang="en-IE" sz="2000" dirty="0">
                <a:latin typeface="Arial" panose="020B0604020202020204" pitchFamily="34" charset="0"/>
                <a:cs typeface="Arial" panose="020B0604020202020204" pitchFamily="34" charset="0"/>
              </a:rPr>
              <a:t>.</a:t>
            </a:r>
          </a:p>
        </p:txBody>
      </p:sp>
      <p:cxnSp>
        <p:nvCxnSpPr>
          <p:cNvPr id="65" name="Straight Connector 64"/>
          <p:cNvCxnSpPr/>
          <p:nvPr/>
        </p:nvCxnSpPr>
        <p:spPr>
          <a:xfrm>
            <a:off x="10702924" y="8944738"/>
            <a:ext cx="0" cy="20170829"/>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1150785" y="5377184"/>
            <a:ext cx="18941675"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0" name="Picture 29" descr="TUH master logo.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5274" y="945806"/>
            <a:ext cx="6650848" cy="1968651"/>
          </a:xfrm>
          <a:prstGeom prst="rect">
            <a:avLst/>
          </a:prstGeom>
        </p:spPr>
      </p:pic>
      <p:sp>
        <p:nvSpPr>
          <p:cNvPr id="15" name="TextBox 14"/>
          <p:cNvSpPr txBox="1"/>
          <p:nvPr/>
        </p:nvSpPr>
        <p:spPr>
          <a:xfrm>
            <a:off x="924100" y="5431519"/>
            <a:ext cx="9586116" cy="2923877"/>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2. The </a:t>
            </a:r>
            <a:r>
              <a:rPr lang="en-IE" sz="3200" b="1" dirty="0">
                <a:solidFill>
                  <a:srgbClr val="0075BF"/>
                </a:solidFill>
                <a:latin typeface="Arial" panose="020B0604020202020204" pitchFamily="34" charset="0"/>
                <a:cs typeface="Arial" panose="020B0604020202020204" pitchFamily="34" charset="0"/>
              </a:rPr>
              <a:t>information we </a:t>
            </a:r>
            <a:r>
              <a:rPr lang="en-IE" sz="3200" b="1" dirty="0" smtClean="0">
                <a:solidFill>
                  <a:srgbClr val="0075BF"/>
                </a:solidFill>
                <a:latin typeface="Arial" panose="020B0604020202020204" pitchFamily="34" charset="0"/>
                <a:cs typeface="Arial" panose="020B0604020202020204" pitchFamily="34" charset="0"/>
              </a:rPr>
              <a:t>process</a:t>
            </a:r>
            <a:endParaRPr lang="en-IE" sz="3200" dirty="0">
              <a:solidFill>
                <a:srgbClr val="0075BF"/>
              </a:solidFill>
              <a:latin typeface="Arial" panose="020B0604020202020204" pitchFamily="34" charset="0"/>
              <a:cs typeface="Arial" panose="020B0604020202020204" pitchFamily="34" charset="0"/>
            </a:endParaRPr>
          </a:p>
          <a:p>
            <a:r>
              <a:rPr lang="en-IE" sz="2000" b="1" dirty="0">
                <a:latin typeface="Arial" panose="020B0604020202020204" pitchFamily="34" charset="0"/>
                <a:cs typeface="Arial" panose="020B0604020202020204" pitchFamily="34" charset="0"/>
              </a:rPr>
              <a:t>To enable us to provide our services to you, we collect and process various categories of personal information. Information we collect may include:</a:t>
            </a: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p:txBody>
      </p:sp>
      <p:sp>
        <p:nvSpPr>
          <p:cNvPr id="16" name="TextBox 15"/>
          <p:cNvSpPr txBox="1"/>
          <p:nvPr/>
        </p:nvSpPr>
        <p:spPr>
          <a:xfrm>
            <a:off x="-541923" y="6606188"/>
            <a:ext cx="10984295" cy="2800767"/>
          </a:xfrm>
          <a:prstGeom prst="rect">
            <a:avLst/>
          </a:prstGeom>
          <a:noFill/>
        </p:spPr>
        <p:txBody>
          <a:bodyPr wrap="square" rtlCol="0">
            <a:spAutoFit/>
          </a:bodyPr>
          <a:lstStyle/>
          <a:p>
            <a:pPr marL="2043374" lvl="1" indent="-457200">
              <a:buFont typeface="Arial" panose="020B0604020202020204" pitchFamily="34" charset="0"/>
              <a:buChar char="•"/>
            </a:pPr>
            <a:r>
              <a:rPr lang="en-IE" sz="2000" dirty="0">
                <a:latin typeface="Arial" panose="020B0604020202020204" pitchFamily="34" charset="0"/>
                <a:cs typeface="Arial" panose="020B0604020202020204" pitchFamily="34" charset="0"/>
              </a:rPr>
              <a:t>Personal details about you, such as date of birth, address, next of kin, contact details (mobile phone number) etc.</a:t>
            </a:r>
          </a:p>
          <a:p>
            <a:pPr marL="2043374" lvl="1" indent="-457200">
              <a:buFont typeface="Arial" panose="020B0604020202020204" pitchFamily="34" charset="0"/>
              <a:buChar char="•"/>
            </a:pPr>
            <a:r>
              <a:rPr lang="en-IE" sz="2000" dirty="0">
                <a:latin typeface="Arial" panose="020B0604020202020204" pitchFamily="34" charset="0"/>
                <a:cs typeface="Arial" panose="020B0604020202020204" pitchFamily="34" charset="0"/>
              </a:rPr>
              <a:t>Notes and reports about your health needs</a:t>
            </a:r>
          </a:p>
          <a:p>
            <a:pPr marL="2043374" lvl="1" indent="-457200">
              <a:buFont typeface="Arial" panose="020B0604020202020204" pitchFamily="34" charset="0"/>
              <a:buChar char="•"/>
            </a:pPr>
            <a:r>
              <a:rPr lang="en-IE" sz="2000" dirty="0">
                <a:latin typeface="Arial" panose="020B0604020202020204" pitchFamily="34" charset="0"/>
                <a:cs typeface="Arial" panose="020B0604020202020204" pitchFamily="34" charset="0"/>
              </a:rPr>
              <a:t>Results of investigations, such as X-Rays and laboratory tests</a:t>
            </a:r>
          </a:p>
          <a:p>
            <a:pPr marL="2043374" lvl="1" indent="-457200">
              <a:buFont typeface="Arial" panose="020B0604020202020204" pitchFamily="34" charset="0"/>
              <a:buChar char="•"/>
            </a:pPr>
            <a:r>
              <a:rPr lang="en-IE" sz="2000" dirty="0">
                <a:latin typeface="Arial" panose="020B0604020202020204" pitchFamily="34" charset="0"/>
                <a:cs typeface="Arial" panose="020B0604020202020204" pitchFamily="34" charset="0"/>
              </a:rPr>
              <a:t>Relevant information from other health and social care professionals, your carers or </a:t>
            </a:r>
            <a:r>
              <a:rPr lang="en-IE" sz="2000" dirty="0" smtClean="0">
                <a:latin typeface="Arial" panose="020B0604020202020204" pitchFamily="34" charset="0"/>
                <a:cs typeface="Arial" panose="020B0604020202020204" pitchFamily="34" charset="0"/>
              </a:rPr>
              <a:t>relatives</a:t>
            </a: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p:txBody>
      </p:sp>
      <p:sp>
        <p:nvSpPr>
          <p:cNvPr id="18" name="TextBox 17"/>
          <p:cNvSpPr txBox="1"/>
          <p:nvPr/>
        </p:nvSpPr>
        <p:spPr>
          <a:xfrm>
            <a:off x="1017588" y="8563630"/>
            <a:ext cx="9828892" cy="1323439"/>
          </a:xfrm>
          <a:prstGeom prst="rect">
            <a:avLst/>
          </a:prstGeom>
          <a:noFill/>
        </p:spPr>
        <p:txBody>
          <a:bodyPr wrap="square" rtlCol="0">
            <a:spAutoFit/>
          </a:bodyPr>
          <a:lstStyle/>
          <a:p>
            <a:r>
              <a:rPr lang="en-IE" sz="2000" dirty="0">
                <a:latin typeface="Arial" panose="020B0604020202020204" pitchFamily="34" charset="0"/>
                <a:cs typeface="Arial" panose="020B0604020202020204" pitchFamily="34" charset="0"/>
              </a:rPr>
              <a:t>We may also process certain special categories of information, which may include racial or ethnic origin, religious or philosophical beliefs, and the processing of genetic data, biometric data for the purpose of uniquely identifying a person, data concerning health or data concerning a person’s sex life.</a:t>
            </a:r>
          </a:p>
        </p:txBody>
      </p:sp>
      <p:sp>
        <p:nvSpPr>
          <p:cNvPr id="19" name="TextBox 18"/>
          <p:cNvSpPr txBox="1"/>
          <p:nvPr/>
        </p:nvSpPr>
        <p:spPr>
          <a:xfrm>
            <a:off x="1035505" y="9861684"/>
            <a:ext cx="9710031" cy="4893647"/>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3. Legal </a:t>
            </a:r>
            <a:r>
              <a:rPr lang="en-IE" sz="3200" b="1" dirty="0">
                <a:solidFill>
                  <a:srgbClr val="0075BF"/>
                </a:solidFill>
                <a:latin typeface="Arial" panose="020B0604020202020204" pitchFamily="34" charset="0"/>
                <a:cs typeface="Arial" panose="020B0604020202020204" pitchFamily="34" charset="0"/>
              </a:rPr>
              <a:t>basis for </a:t>
            </a:r>
            <a:r>
              <a:rPr lang="en-IE" sz="3200" b="1" dirty="0" smtClean="0">
                <a:solidFill>
                  <a:srgbClr val="0075BF"/>
                </a:solidFill>
                <a:latin typeface="Arial" panose="020B0604020202020204" pitchFamily="34" charset="0"/>
                <a:cs typeface="Arial" panose="020B0604020202020204" pitchFamily="34" charset="0"/>
              </a:rPr>
              <a:t>processing</a:t>
            </a:r>
            <a:endParaRPr lang="en-IE" sz="3200" b="1" dirty="0">
              <a:solidFill>
                <a:srgbClr val="0075BF"/>
              </a:solidFill>
              <a:latin typeface="Arial" panose="020B0604020202020204" pitchFamily="34" charset="0"/>
              <a:cs typeface="Arial" panose="020B0604020202020204" pitchFamily="34" charset="0"/>
            </a:endParaRPr>
          </a:p>
          <a:p>
            <a:r>
              <a:rPr lang="en-IE" sz="2000" b="1" dirty="0">
                <a:latin typeface="Arial" panose="020B0604020202020204" pitchFamily="34" charset="0"/>
                <a:cs typeface="Arial" panose="020B0604020202020204" pitchFamily="34" charset="0"/>
              </a:rPr>
              <a:t>TUH’s lawful basis for processing personal data of service users is as follows</a:t>
            </a:r>
            <a:r>
              <a:rPr lang="en-IE" sz="2000" b="1" dirty="0" smtClean="0">
                <a:latin typeface="Arial" panose="020B0604020202020204" pitchFamily="34" charset="0"/>
                <a:cs typeface="Arial" panose="020B0604020202020204" pitchFamily="34" charset="0"/>
              </a:rPr>
              <a:t>:</a:t>
            </a:r>
          </a:p>
          <a:p>
            <a:endParaRPr lang="en-IE" sz="2000" dirty="0">
              <a:latin typeface="Arial" panose="020B0604020202020204" pitchFamily="34" charset="0"/>
              <a:cs typeface="Arial" panose="020B0604020202020204" pitchFamily="34" charset="0"/>
            </a:endParaRPr>
          </a:p>
          <a:p>
            <a:pPr marL="457200" lvl="0" indent="-457200">
              <a:buFont typeface="+mj-lt"/>
              <a:buAutoNum type="arabicPeriod"/>
            </a:pPr>
            <a:r>
              <a:rPr lang="en-IE" sz="2000" dirty="0" smtClean="0">
                <a:latin typeface="Arial" panose="020B0604020202020204" pitchFamily="34" charset="0"/>
                <a:cs typeface="Arial" panose="020B0604020202020204" pitchFamily="34" charset="0"/>
              </a:rPr>
              <a:t>The </a:t>
            </a:r>
            <a:r>
              <a:rPr lang="en-IE" sz="2000" dirty="0">
                <a:latin typeface="Arial" panose="020B0604020202020204" pitchFamily="34" charset="0"/>
                <a:cs typeface="Arial" panose="020B0604020202020204" pitchFamily="34" charset="0"/>
              </a:rPr>
              <a:t>processing is necessary in order to protect the vital interests of the person (referred to as the data subject in Data Protection language). This would apply in emergency situations such as in the Emergency Department when unconscious, sharing information with other emergency services for rescue or relocation in storms etc.</a:t>
            </a:r>
          </a:p>
          <a:p>
            <a:pPr marL="457200" lvl="0" indent="-457200">
              <a:buFont typeface="+mj-lt"/>
              <a:buAutoNum type="arabicPeriod"/>
            </a:pPr>
            <a:r>
              <a:rPr lang="en-IE" sz="2000" dirty="0">
                <a:latin typeface="Arial" panose="020B0604020202020204" pitchFamily="34" charset="0"/>
                <a:cs typeface="Arial" panose="020B0604020202020204" pitchFamily="34" charset="0"/>
              </a:rPr>
              <a:t>The processing is necessary for a task carried out in the public interest or in the exercise of official authority vested in the controller; for the TUH this official authority is vested in us through the Health Act 2004 (as amended).</a:t>
            </a:r>
          </a:p>
          <a:p>
            <a:r>
              <a:rPr lang="en-IE" sz="2000" dirty="0">
                <a:latin typeface="Arial" panose="020B0604020202020204" pitchFamily="34" charset="0"/>
                <a:cs typeface="Arial" panose="020B0604020202020204" pitchFamily="34" charset="0"/>
              </a:rPr>
              <a:t> </a:t>
            </a:r>
          </a:p>
          <a:p>
            <a:r>
              <a:rPr lang="en-IE" sz="2000" dirty="0">
                <a:latin typeface="Arial" panose="020B0604020202020204" pitchFamily="34" charset="0"/>
                <a:cs typeface="Arial" panose="020B0604020202020204" pitchFamily="34" charset="0"/>
              </a:rPr>
              <a:t>Special categories of data are defined by the GDPR and include things like racial or ethnic origin, religious or philosophical beliefs, genetic data, biometric data, health data, sex life details and sexual orientation.</a:t>
            </a:r>
          </a:p>
        </p:txBody>
      </p:sp>
      <p:sp>
        <p:nvSpPr>
          <p:cNvPr id="20" name="TextBox 19"/>
          <p:cNvSpPr txBox="1"/>
          <p:nvPr/>
        </p:nvSpPr>
        <p:spPr>
          <a:xfrm>
            <a:off x="1035507" y="14835001"/>
            <a:ext cx="9710029" cy="769441"/>
          </a:xfrm>
          <a:prstGeom prst="rect">
            <a:avLst/>
          </a:prstGeom>
          <a:noFill/>
        </p:spPr>
        <p:txBody>
          <a:bodyPr wrap="square" rtlCol="0">
            <a:spAutoFit/>
          </a:bodyPr>
          <a:lstStyle/>
          <a:p>
            <a:r>
              <a:rPr lang="en-IE" sz="2000" b="1" dirty="0">
                <a:latin typeface="Arial" panose="020B0604020202020204" pitchFamily="34" charset="0"/>
                <a:cs typeface="Arial" panose="020B0604020202020204" pitchFamily="34" charset="0"/>
              </a:rPr>
              <a:t>We </a:t>
            </a:r>
            <a:r>
              <a:rPr lang="en-IE" sz="2000" b="1" dirty="0" smtClean="0">
                <a:latin typeface="Arial" panose="020B0604020202020204" pitchFamily="34" charset="0"/>
                <a:cs typeface="Arial" panose="020B0604020202020204" pitchFamily="34" charset="0"/>
              </a:rPr>
              <a:t>will only process special </a:t>
            </a:r>
            <a:r>
              <a:rPr lang="en-IE" sz="2000" b="1" dirty="0">
                <a:latin typeface="Arial" panose="020B0604020202020204" pitchFamily="34" charset="0"/>
                <a:cs typeface="Arial" panose="020B0604020202020204" pitchFamily="34" charset="0"/>
              </a:rPr>
              <a:t>categories of personal data where it is </a:t>
            </a:r>
            <a:r>
              <a:rPr lang="en-IE" sz="2000" b="1" dirty="0" smtClean="0">
                <a:latin typeface="Arial" panose="020B0604020202020204" pitchFamily="34" charset="0"/>
                <a:cs typeface="Arial" panose="020B0604020202020204" pitchFamily="34" charset="0"/>
              </a:rPr>
              <a:t>necessary:</a:t>
            </a:r>
            <a:endParaRPr lang="en-IE" sz="2000" b="1" dirty="0">
              <a:latin typeface="Arial" panose="020B0604020202020204" pitchFamily="34" charset="0"/>
              <a:cs typeface="Arial" panose="020B0604020202020204" pitchFamily="34" charset="0"/>
            </a:endParaRPr>
          </a:p>
          <a:p>
            <a:r>
              <a:rPr lang="en-IE" sz="2400" b="1" dirty="0">
                <a:latin typeface="Arial" panose="020B0604020202020204" pitchFamily="34" charset="0"/>
                <a:cs typeface="Arial" panose="020B0604020202020204" pitchFamily="34" charset="0"/>
              </a:rPr>
              <a:t> </a:t>
            </a:r>
            <a:endParaRPr lang="en-IE" sz="3200" b="1" dirty="0">
              <a:latin typeface="Arial" panose="020B0604020202020204" pitchFamily="34" charset="0"/>
              <a:cs typeface="Arial" panose="020B0604020202020204" pitchFamily="34" charset="0"/>
            </a:endParaRPr>
          </a:p>
        </p:txBody>
      </p:sp>
      <p:sp>
        <p:nvSpPr>
          <p:cNvPr id="21" name="TextBox 20"/>
          <p:cNvSpPr txBox="1"/>
          <p:nvPr/>
        </p:nvSpPr>
        <p:spPr>
          <a:xfrm>
            <a:off x="-541923" y="15312956"/>
            <a:ext cx="11259015" cy="1938992"/>
          </a:xfrm>
          <a:prstGeom prst="rect">
            <a:avLst/>
          </a:prstGeom>
          <a:noFill/>
        </p:spPr>
        <p:txBody>
          <a:bodyPr wrap="square" rtlCol="0">
            <a:spAutoFit/>
          </a:bodyPr>
          <a:lstStyle/>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the purposes of preventative or occupational medicine,</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the assessment of the working capacity of the patient,</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medical diagnosis,</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the provision of healthcare, treatment or social care,</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the management of health or social care systems and services, or</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pursuant to a contract with a health professional.</a:t>
            </a:r>
          </a:p>
        </p:txBody>
      </p:sp>
      <p:sp>
        <p:nvSpPr>
          <p:cNvPr id="22" name="TextBox 21"/>
          <p:cNvSpPr txBox="1"/>
          <p:nvPr/>
        </p:nvSpPr>
        <p:spPr>
          <a:xfrm>
            <a:off x="918698" y="17058560"/>
            <a:ext cx="9586116" cy="1015663"/>
          </a:xfrm>
          <a:prstGeom prst="rect">
            <a:avLst/>
          </a:prstGeom>
          <a:noFill/>
        </p:spPr>
        <p:txBody>
          <a:bodyPr wrap="square" rtlCol="0">
            <a:spAutoFit/>
          </a:bodyPr>
          <a:lstStyle/>
          <a:p>
            <a:r>
              <a:rPr lang="en-IE" sz="2000" b="1" dirty="0">
                <a:latin typeface="Arial" panose="020B0604020202020204" pitchFamily="34" charset="0"/>
                <a:cs typeface="Arial" panose="020B0604020202020204" pitchFamily="34" charset="0"/>
              </a:rPr>
              <a:t> </a:t>
            </a:r>
            <a:endParaRPr lang="en-IE" sz="2800" b="1" dirty="0">
              <a:latin typeface="Arial" panose="020B0604020202020204" pitchFamily="34" charset="0"/>
              <a:cs typeface="Arial" panose="020B0604020202020204" pitchFamily="34" charset="0"/>
            </a:endParaRPr>
          </a:p>
          <a:p>
            <a:r>
              <a:rPr lang="en-IE" sz="2000" b="1" dirty="0">
                <a:latin typeface="Arial" panose="020B0604020202020204" pitchFamily="34" charset="0"/>
                <a:cs typeface="Arial" panose="020B0604020202020204" pitchFamily="34" charset="0"/>
              </a:rPr>
              <a:t>Processing is lawful where it is undertaken by or under the responsibility of</a:t>
            </a:r>
          </a:p>
          <a:p>
            <a:r>
              <a:rPr lang="en-IE" sz="2000" dirty="0">
                <a:latin typeface="Arial" panose="020B0604020202020204" pitchFamily="34" charset="0"/>
                <a:cs typeface="Arial" panose="020B0604020202020204" pitchFamily="34" charset="0"/>
              </a:rPr>
              <a:t> </a:t>
            </a:r>
            <a:endParaRPr lang="en-IE" sz="2800" dirty="0">
              <a:latin typeface="Arial" panose="020B0604020202020204" pitchFamily="34" charset="0"/>
              <a:cs typeface="Arial" panose="020B0604020202020204" pitchFamily="34" charset="0"/>
            </a:endParaRPr>
          </a:p>
        </p:txBody>
      </p:sp>
      <p:sp>
        <p:nvSpPr>
          <p:cNvPr id="23" name="TextBox 22"/>
          <p:cNvSpPr txBox="1"/>
          <p:nvPr/>
        </p:nvSpPr>
        <p:spPr>
          <a:xfrm>
            <a:off x="-627507" y="17894668"/>
            <a:ext cx="11119981" cy="1631216"/>
          </a:xfrm>
          <a:prstGeom prst="rect">
            <a:avLst/>
          </a:prstGeom>
          <a:noFill/>
        </p:spPr>
        <p:txBody>
          <a:bodyPr wrap="square" rtlCol="0">
            <a:spAutoFit/>
          </a:bodyPr>
          <a:lstStyle/>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health practitioner, or</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person who in the circumstances owes a duty of confidentiality to the data subject that is equivalent to that which would exist if that person were a health practitioner. For example the outpatient clinic secretary, Emergency Department Receptionist, Primary Care Centre staff etc.</a:t>
            </a:r>
          </a:p>
        </p:txBody>
      </p:sp>
      <p:sp>
        <p:nvSpPr>
          <p:cNvPr id="24" name="TextBox 23"/>
          <p:cNvSpPr txBox="1"/>
          <p:nvPr/>
        </p:nvSpPr>
        <p:spPr>
          <a:xfrm>
            <a:off x="1018778" y="19574499"/>
            <a:ext cx="9790355" cy="1015663"/>
          </a:xfrm>
          <a:prstGeom prst="rect">
            <a:avLst/>
          </a:prstGeom>
          <a:noFill/>
        </p:spPr>
        <p:txBody>
          <a:bodyPr wrap="square" rtlCol="0">
            <a:spAutoFit/>
          </a:bodyPr>
          <a:lstStyle/>
          <a:p>
            <a:r>
              <a:rPr lang="en-IE" sz="2000" dirty="0">
                <a:latin typeface="Arial" panose="020B0604020202020204" pitchFamily="34" charset="0"/>
                <a:cs typeface="Arial" panose="020B0604020202020204" pitchFamily="34" charset="0"/>
              </a:rPr>
              <a:t>If the purpose of the processing is for a reason other than the reasons above, we will seek explicit consent to process your sensitive personal data (referred to as ‘special categories’ of data under the GDPR).</a:t>
            </a:r>
          </a:p>
        </p:txBody>
      </p:sp>
      <p:sp>
        <p:nvSpPr>
          <p:cNvPr id="25" name="TextBox 24"/>
          <p:cNvSpPr txBox="1"/>
          <p:nvPr/>
        </p:nvSpPr>
        <p:spPr>
          <a:xfrm>
            <a:off x="995342" y="20562445"/>
            <a:ext cx="9790355" cy="1508105"/>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4. How </a:t>
            </a:r>
            <a:r>
              <a:rPr lang="en-IE" sz="3200" b="1" dirty="0">
                <a:solidFill>
                  <a:srgbClr val="0075BF"/>
                </a:solidFill>
                <a:latin typeface="Arial" panose="020B0604020202020204" pitchFamily="34" charset="0"/>
                <a:cs typeface="Arial" panose="020B0604020202020204" pitchFamily="34" charset="0"/>
              </a:rPr>
              <a:t>we obtain </a:t>
            </a:r>
            <a:r>
              <a:rPr lang="en-IE" sz="3200" b="1" dirty="0" smtClean="0">
                <a:solidFill>
                  <a:srgbClr val="0075BF"/>
                </a:solidFill>
                <a:latin typeface="Arial" panose="020B0604020202020204" pitchFamily="34" charset="0"/>
                <a:cs typeface="Arial" panose="020B0604020202020204" pitchFamily="34" charset="0"/>
              </a:rPr>
              <a:t>information</a:t>
            </a:r>
            <a:endParaRPr lang="en-IE" sz="3200" dirty="0">
              <a:solidFill>
                <a:srgbClr val="0075BF"/>
              </a:solidFill>
              <a:latin typeface="Arial" panose="020B0604020202020204" pitchFamily="34" charset="0"/>
              <a:cs typeface="Arial" panose="020B0604020202020204" pitchFamily="34" charset="0"/>
            </a:endParaRPr>
          </a:p>
          <a:p>
            <a:r>
              <a:rPr lang="en-IE" sz="2000" dirty="0">
                <a:latin typeface="Arial" panose="020B0604020202020204" pitchFamily="34" charset="0"/>
                <a:cs typeface="Arial" panose="020B0604020202020204" pitchFamily="34" charset="0"/>
              </a:rPr>
              <a:t>We may obtain your information from a variety of sources, including information you give to us. We may also receive your personal information from third parties, for example your GP, your dentist, your social worker, or pharmacist.</a:t>
            </a:r>
          </a:p>
        </p:txBody>
      </p:sp>
      <p:sp>
        <p:nvSpPr>
          <p:cNvPr id="26" name="TextBox 25"/>
          <p:cNvSpPr txBox="1"/>
          <p:nvPr/>
        </p:nvSpPr>
        <p:spPr>
          <a:xfrm>
            <a:off x="974976" y="22138321"/>
            <a:ext cx="9685336" cy="1261884"/>
          </a:xfrm>
          <a:prstGeom prst="rect">
            <a:avLst/>
          </a:prstGeom>
          <a:noFill/>
        </p:spPr>
        <p:txBody>
          <a:bodyPr wrap="square" rtlCol="0">
            <a:spAutoFit/>
          </a:bodyPr>
          <a:lstStyle/>
          <a:p>
            <a:pPr lvl="0"/>
            <a:r>
              <a:rPr lang="en-IE" sz="3600" b="1" dirty="0" smtClean="0">
                <a:solidFill>
                  <a:srgbClr val="0075BF"/>
                </a:solidFill>
                <a:latin typeface="Arial" panose="020B0604020202020204" pitchFamily="34" charset="0"/>
                <a:cs typeface="Arial" panose="020B0604020202020204" pitchFamily="34" charset="0"/>
              </a:rPr>
              <a:t>5. Your rights</a:t>
            </a:r>
            <a:endParaRPr lang="en-IE" sz="3200" dirty="0">
              <a:solidFill>
                <a:srgbClr val="0075BF"/>
              </a:solidFill>
              <a:latin typeface="Arial" panose="020B0604020202020204" pitchFamily="34" charset="0"/>
              <a:cs typeface="Arial" panose="020B0604020202020204" pitchFamily="34" charset="0"/>
            </a:endParaRPr>
          </a:p>
          <a:p>
            <a:r>
              <a:rPr lang="en-IE" sz="2000" b="1" dirty="0">
                <a:latin typeface="Arial" panose="020B0604020202020204" pitchFamily="34" charset="0"/>
                <a:cs typeface="Arial" panose="020B0604020202020204" pitchFamily="34" charset="0"/>
              </a:rPr>
              <a:t>You have certain legal rights concerning your information and the manner in which we process it. This includes</a:t>
            </a:r>
            <a:r>
              <a:rPr lang="en-IE" sz="2000" b="1" dirty="0" smtClean="0">
                <a:latin typeface="Arial" panose="020B0604020202020204" pitchFamily="34" charset="0"/>
                <a:cs typeface="Arial" panose="020B0604020202020204" pitchFamily="34" charset="0"/>
              </a:rPr>
              <a:t>:</a:t>
            </a:r>
            <a:endParaRPr lang="en-IE" sz="2000" b="1" dirty="0">
              <a:latin typeface="Arial" panose="020B0604020202020204" pitchFamily="34" charset="0"/>
              <a:cs typeface="Arial" panose="020B0604020202020204" pitchFamily="34" charset="0"/>
            </a:endParaRPr>
          </a:p>
        </p:txBody>
      </p:sp>
      <p:sp>
        <p:nvSpPr>
          <p:cNvPr id="31" name="TextBox 30"/>
          <p:cNvSpPr txBox="1"/>
          <p:nvPr/>
        </p:nvSpPr>
        <p:spPr>
          <a:xfrm>
            <a:off x="974976" y="27123165"/>
            <a:ext cx="9805583" cy="1877437"/>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6. Access </a:t>
            </a:r>
            <a:r>
              <a:rPr lang="en-IE" sz="3200" b="1" dirty="0">
                <a:solidFill>
                  <a:srgbClr val="0075BF"/>
                </a:solidFill>
                <a:latin typeface="Arial" panose="020B0604020202020204" pitchFamily="34" charset="0"/>
                <a:cs typeface="Arial" panose="020B0604020202020204" pitchFamily="34" charset="0"/>
              </a:rPr>
              <a:t>your health records</a:t>
            </a:r>
          </a:p>
          <a:p>
            <a:r>
              <a:rPr lang="en-IE" sz="2000" dirty="0">
                <a:latin typeface="Arial" panose="020B0604020202020204" pitchFamily="34" charset="0"/>
                <a:cs typeface="Arial" panose="020B0604020202020204" pitchFamily="34" charset="0"/>
              </a:rPr>
              <a:t>You can access your health records by making a subject access request. It is important that you provide satisfactory evidence of identification and a sufficient description of the data that you are looking for.  Further details are available on the Hospital website </a:t>
            </a:r>
            <a:r>
              <a:rPr lang="en-IE" sz="2000" u="sng" dirty="0">
                <a:latin typeface="Arial" panose="020B0604020202020204" pitchFamily="34" charset="0"/>
                <a:cs typeface="Arial" panose="020B0604020202020204" pitchFamily="34" charset="0"/>
                <a:hlinkClick r:id="rId3"/>
              </a:rPr>
              <a:t>www.tuh.ie</a:t>
            </a:r>
            <a:r>
              <a:rPr lang="en-IE" sz="2000" dirty="0">
                <a:latin typeface="Arial" panose="020B0604020202020204" pitchFamily="34" charset="0"/>
                <a:cs typeface="Arial" panose="020B0604020202020204" pitchFamily="34" charset="0"/>
              </a:rPr>
              <a:t> </a:t>
            </a:r>
          </a:p>
        </p:txBody>
      </p:sp>
      <p:sp>
        <p:nvSpPr>
          <p:cNvPr id="32" name="TextBox 31"/>
          <p:cNvSpPr txBox="1"/>
          <p:nvPr/>
        </p:nvSpPr>
        <p:spPr>
          <a:xfrm>
            <a:off x="10835954" y="5493160"/>
            <a:ext cx="10327341" cy="1508105"/>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7. Who </a:t>
            </a:r>
            <a:r>
              <a:rPr lang="en-IE" sz="3200" b="1" dirty="0">
                <a:solidFill>
                  <a:srgbClr val="0075BF"/>
                </a:solidFill>
                <a:latin typeface="Arial" panose="020B0604020202020204" pitchFamily="34" charset="0"/>
                <a:cs typeface="Arial" panose="020B0604020202020204" pitchFamily="34" charset="0"/>
              </a:rPr>
              <a:t>is the data controller?</a:t>
            </a:r>
          </a:p>
          <a:p>
            <a:r>
              <a:rPr lang="en-IE" sz="2000" dirty="0">
                <a:latin typeface="Arial" panose="020B0604020202020204" pitchFamily="34" charset="0"/>
                <a:cs typeface="Arial" panose="020B0604020202020204" pitchFamily="34" charset="0"/>
              </a:rPr>
              <a:t>The data controller in most instances </a:t>
            </a:r>
            <a:r>
              <a:rPr lang="en-IE" sz="2000" dirty="0" smtClean="0">
                <a:latin typeface="Arial" panose="020B0604020202020204" pitchFamily="34" charset="0"/>
                <a:cs typeface="Arial" panose="020B0604020202020204" pitchFamily="34" charset="0"/>
              </a:rPr>
              <a:t>is TUH</a:t>
            </a:r>
            <a:r>
              <a:rPr lang="en-IE" sz="2000" dirty="0">
                <a:latin typeface="Arial" panose="020B0604020202020204" pitchFamily="34" charset="0"/>
                <a:cs typeface="Arial" panose="020B0604020202020204" pitchFamily="34" charset="0"/>
              </a:rPr>
              <a:t>. However, when services are provided directly by private hospital, voluntary hospitals, agencies or private contractors, the private hospital, agency or private contractor may be the data controller.</a:t>
            </a:r>
          </a:p>
        </p:txBody>
      </p:sp>
      <p:sp>
        <p:nvSpPr>
          <p:cNvPr id="33" name="TextBox 32"/>
          <p:cNvSpPr txBox="1"/>
          <p:nvPr/>
        </p:nvSpPr>
        <p:spPr>
          <a:xfrm>
            <a:off x="10926867" y="6979071"/>
            <a:ext cx="10522934" cy="3354765"/>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8. Your </a:t>
            </a:r>
            <a:r>
              <a:rPr lang="en-IE" sz="3200" b="1" dirty="0">
                <a:solidFill>
                  <a:srgbClr val="0075BF"/>
                </a:solidFill>
                <a:latin typeface="Arial" panose="020B0604020202020204" pitchFamily="34" charset="0"/>
                <a:cs typeface="Arial" panose="020B0604020202020204" pitchFamily="34" charset="0"/>
              </a:rPr>
              <a:t>Information may be used to</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Review the care we provide for you to ensure it is of the highest standard</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Investigate complaints, legal claims or adverse incidents</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Protect wider public health interests</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Provide information for planning so we can meet future needs for health and social care services</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Provide information to prepare statistics on Health Service performance</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Carry out health audit</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Provide training and development</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Remind you of appointments by text</a:t>
            </a:r>
          </a:p>
        </p:txBody>
      </p:sp>
      <p:sp>
        <p:nvSpPr>
          <p:cNvPr id="34" name="TextBox 33"/>
          <p:cNvSpPr txBox="1"/>
          <p:nvPr/>
        </p:nvSpPr>
        <p:spPr>
          <a:xfrm>
            <a:off x="10926867" y="10337025"/>
            <a:ext cx="10145516" cy="1815882"/>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9. What </a:t>
            </a:r>
            <a:r>
              <a:rPr lang="en-IE" sz="3200" b="1" dirty="0">
                <a:solidFill>
                  <a:srgbClr val="0075BF"/>
                </a:solidFill>
                <a:latin typeface="Arial" panose="020B0604020202020204" pitchFamily="34" charset="0"/>
                <a:cs typeface="Arial" panose="020B0604020202020204" pitchFamily="34" charset="0"/>
              </a:rPr>
              <a:t>other use is made of your Information</a:t>
            </a:r>
          </a:p>
          <a:p>
            <a:r>
              <a:rPr lang="en-IE" sz="2000" dirty="0">
                <a:latin typeface="Arial" panose="020B0604020202020204" pitchFamily="34" charset="0"/>
                <a:cs typeface="Arial" panose="020B0604020202020204" pitchFamily="34" charset="0"/>
              </a:rPr>
              <a:t>TUH provides statistical information to other organisations such as the Department of Health, Universities and other research institutions. TUH will make sure that you cannot be identified by anonymising the information. If it is not possible to anonymise the information, you will be contacted for your consent.</a:t>
            </a:r>
          </a:p>
        </p:txBody>
      </p:sp>
      <p:sp>
        <p:nvSpPr>
          <p:cNvPr id="35" name="TextBox 34"/>
          <p:cNvSpPr txBox="1"/>
          <p:nvPr/>
        </p:nvSpPr>
        <p:spPr>
          <a:xfrm>
            <a:off x="10926867" y="12210801"/>
            <a:ext cx="9876421" cy="4278094"/>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10. Sharing </a:t>
            </a:r>
            <a:r>
              <a:rPr lang="en-IE" sz="3200" b="1" dirty="0">
                <a:solidFill>
                  <a:srgbClr val="0075BF"/>
                </a:solidFill>
                <a:latin typeface="Arial" panose="020B0604020202020204" pitchFamily="34" charset="0"/>
                <a:cs typeface="Arial" panose="020B0604020202020204" pitchFamily="34" charset="0"/>
              </a:rPr>
              <a:t>with third parties</a:t>
            </a:r>
          </a:p>
          <a:p>
            <a:r>
              <a:rPr lang="en-IE" sz="2000" dirty="0">
                <a:latin typeface="Arial" panose="020B0604020202020204" pitchFamily="34" charset="0"/>
                <a:cs typeface="Arial" panose="020B0604020202020204" pitchFamily="34" charset="0"/>
              </a:rPr>
              <a:t>You may also be receiving health or social care from providers outside of TUH, i.e. private or voluntary hospitals, specialists etc. In order to assist in this process, we may make referrals on your behalf requiring the need to share your personal information with those providers.  We will only do so if there is a genuine need in order to ensure the highest quality of care is provided to you. We are careful only to share the information that is necessary for this purpose. Anyone who receives this information is also bound by confidentiality and the data protection laws. In certain situations, we may have to disclose your personal information to other agencies, in accordance with legal requirements, i.e. Dept. of Social Protection, Department of Health, the Courts etc., or in an emergency situation to prevent injury to other persons.  Information is also shared with health insurance companies, billing agencies and other relevant third parties.</a:t>
            </a:r>
          </a:p>
        </p:txBody>
      </p:sp>
      <p:sp>
        <p:nvSpPr>
          <p:cNvPr id="36" name="TextBox 35"/>
          <p:cNvSpPr txBox="1"/>
          <p:nvPr/>
        </p:nvSpPr>
        <p:spPr>
          <a:xfrm>
            <a:off x="10963477" y="16459091"/>
            <a:ext cx="10108906" cy="2123658"/>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11. Transferring </a:t>
            </a:r>
            <a:r>
              <a:rPr lang="en-IE" sz="3200" b="1" dirty="0">
                <a:solidFill>
                  <a:srgbClr val="0075BF"/>
                </a:solidFill>
                <a:latin typeface="Arial" panose="020B0604020202020204" pitchFamily="34" charset="0"/>
                <a:cs typeface="Arial" panose="020B0604020202020204" pitchFamily="34" charset="0"/>
              </a:rPr>
              <a:t>information </a:t>
            </a:r>
            <a:r>
              <a:rPr lang="en-IE" sz="3200" b="1" dirty="0" smtClean="0">
                <a:solidFill>
                  <a:srgbClr val="0075BF"/>
                </a:solidFill>
                <a:latin typeface="Arial" panose="020B0604020202020204" pitchFamily="34" charset="0"/>
                <a:cs typeface="Arial" panose="020B0604020202020204" pitchFamily="34" charset="0"/>
              </a:rPr>
              <a:t>overseas</a:t>
            </a:r>
            <a:endParaRPr lang="en-IE" sz="2000" dirty="0">
              <a:latin typeface="Arial" panose="020B0604020202020204" pitchFamily="34" charset="0"/>
              <a:cs typeface="Arial" panose="020B0604020202020204" pitchFamily="34" charset="0"/>
            </a:endParaRPr>
          </a:p>
          <a:p>
            <a:r>
              <a:rPr lang="en-IE" sz="2000" dirty="0">
                <a:latin typeface="Arial" panose="020B0604020202020204" pitchFamily="34" charset="0"/>
                <a:cs typeface="Arial" panose="020B0604020202020204" pitchFamily="34" charset="0"/>
              </a:rPr>
              <a:t>We may transfer your information to organisations in other countries which is necessary to provide you with health and social care services, on the basis that anyone to whom we pass it protects it in the same way we would and in accordance with applicable laws. For more information about overseas transfers, please contact us using the contact information provided above.</a:t>
            </a:r>
          </a:p>
        </p:txBody>
      </p:sp>
      <p:sp>
        <p:nvSpPr>
          <p:cNvPr id="37" name="TextBox 36"/>
          <p:cNvSpPr txBox="1"/>
          <p:nvPr/>
        </p:nvSpPr>
        <p:spPr>
          <a:xfrm>
            <a:off x="10963477" y="18631841"/>
            <a:ext cx="10211437" cy="3231654"/>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12. How </a:t>
            </a:r>
            <a:r>
              <a:rPr lang="en-IE" sz="3200" b="1" dirty="0">
                <a:solidFill>
                  <a:srgbClr val="0075BF"/>
                </a:solidFill>
                <a:latin typeface="Arial" panose="020B0604020202020204" pitchFamily="34" charset="0"/>
                <a:cs typeface="Arial" panose="020B0604020202020204" pitchFamily="34" charset="0"/>
              </a:rPr>
              <a:t>do we keep your records secure and confidential?</a:t>
            </a:r>
          </a:p>
          <a:p>
            <a:r>
              <a:rPr lang="en-IE" sz="2000" dirty="0">
                <a:latin typeface="Arial" panose="020B0604020202020204" pitchFamily="34" charset="0"/>
                <a:cs typeface="Arial" panose="020B0604020202020204" pitchFamily="34" charset="0"/>
              </a:rPr>
              <a:t>We are committed to ensuring that your information is secure with us and with the third parties who act on our behalf. We have a number of security precautions in place to prevent the loss, misuse or alteration of your information.  All staff working for TUH have a legal duty to keep information about you confidential and all staff are trained in information security and confidentiality. TUH has strict information security policies and procedures in place to ensure that information about you is safe, whether it is held in paper or electronic format.</a:t>
            </a:r>
          </a:p>
        </p:txBody>
      </p:sp>
      <p:sp>
        <p:nvSpPr>
          <p:cNvPr id="38" name="TextBox 37"/>
          <p:cNvSpPr txBox="1"/>
          <p:nvPr/>
        </p:nvSpPr>
        <p:spPr>
          <a:xfrm>
            <a:off x="10907162" y="21935077"/>
            <a:ext cx="9842331" cy="2123658"/>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13. Sharing </a:t>
            </a:r>
            <a:r>
              <a:rPr lang="en-IE" sz="3200" b="1" dirty="0">
                <a:solidFill>
                  <a:srgbClr val="0075BF"/>
                </a:solidFill>
                <a:latin typeface="Arial" panose="020B0604020202020204" pitchFamily="34" charset="0"/>
                <a:cs typeface="Arial" panose="020B0604020202020204" pitchFamily="34" charset="0"/>
              </a:rPr>
              <a:t>Information – within TUH</a:t>
            </a:r>
          </a:p>
          <a:p>
            <a:r>
              <a:rPr lang="en-IE" sz="2000" dirty="0">
                <a:latin typeface="Arial" panose="020B0604020202020204" pitchFamily="34" charset="0"/>
                <a:cs typeface="Arial" panose="020B0604020202020204" pitchFamily="34" charset="0"/>
              </a:rPr>
              <a:t>Within TUH, the clinical information collected by a doctor or other healthcare professional or staff member authorised to process your data is not passed on to others within TUH, unless it is considered necessary for your health or social care needs or for one of the other reasons set out above (where possible, the personal information is anonymised or </a:t>
            </a:r>
            <a:r>
              <a:rPr lang="en-IE" sz="2000" dirty="0" err="1">
                <a:latin typeface="Arial" panose="020B0604020202020204" pitchFamily="34" charset="0"/>
                <a:cs typeface="Arial" panose="020B0604020202020204" pitchFamily="34" charset="0"/>
              </a:rPr>
              <a:t>pseudonymised</a:t>
            </a:r>
            <a:r>
              <a:rPr lang="en-IE" sz="2000" dirty="0">
                <a:latin typeface="Arial" panose="020B0604020202020204" pitchFamily="34" charset="0"/>
                <a:cs typeface="Arial" panose="020B0604020202020204" pitchFamily="34" charset="0"/>
              </a:rPr>
              <a:t>).</a:t>
            </a:r>
          </a:p>
        </p:txBody>
      </p:sp>
      <p:sp>
        <p:nvSpPr>
          <p:cNvPr id="41" name="TextBox 40"/>
          <p:cNvSpPr txBox="1"/>
          <p:nvPr/>
        </p:nvSpPr>
        <p:spPr>
          <a:xfrm>
            <a:off x="10895633" y="24039044"/>
            <a:ext cx="10388911" cy="1227058"/>
          </a:xfrm>
          <a:prstGeom prst="rect">
            <a:avLst/>
          </a:prstGeom>
          <a:noFill/>
        </p:spPr>
        <p:txBody>
          <a:bodyPr wrap="square" rtlCol="0">
            <a:spAutoFit/>
          </a:bodyPr>
          <a:lstStyle/>
          <a:p>
            <a:r>
              <a:rPr lang="en-IE" sz="3200" b="1" dirty="0">
                <a:solidFill>
                  <a:srgbClr val="0075BF"/>
                </a:solidFill>
                <a:latin typeface="Arial" panose="020B0604020202020204" pitchFamily="34" charset="0"/>
                <a:cs typeface="Arial" panose="020B0604020202020204" pitchFamily="34" charset="0"/>
              </a:rPr>
              <a:t>14. Retention period</a:t>
            </a:r>
          </a:p>
          <a:p>
            <a:r>
              <a:rPr lang="en-IE" sz="2000" dirty="0">
                <a:latin typeface="Arial" panose="020B0604020202020204" pitchFamily="34" charset="0"/>
                <a:cs typeface="Arial" panose="020B0604020202020204" pitchFamily="34" charset="0"/>
              </a:rPr>
              <a:t>We will only retain information for as long as necessary. Records are maintained in line with the TUH Records Retention Policy.</a:t>
            </a:r>
          </a:p>
        </p:txBody>
      </p:sp>
      <p:sp>
        <p:nvSpPr>
          <p:cNvPr id="42" name="TextBox 41"/>
          <p:cNvSpPr txBox="1"/>
          <p:nvPr/>
        </p:nvSpPr>
        <p:spPr>
          <a:xfrm>
            <a:off x="10963477" y="25283027"/>
            <a:ext cx="10522934" cy="2431435"/>
          </a:xfrm>
          <a:prstGeom prst="rect">
            <a:avLst/>
          </a:prstGeom>
          <a:noFill/>
        </p:spPr>
        <p:txBody>
          <a:bodyPr wrap="square" rtlCol="0">
            <a:spAutoFit/>
          </a:bodyPr>
          <a:lstStyle/>
          <a:p>
            <a:r>
              <a:rPr lang="en-IE" sz="3200" b="1" dirty="0">
                <a:solidFill>
                  <a:srgbClr val="0075BF"/>
                </a:solidFill>
                <a:latin typeface="Arial" panose="020B0604020202020204" pitchFamily="34" charset="0"/>
                <a:cs typeface="Arial" panose="020B0604020202020204" pitchFamily="34" charset="0"/>
              </a:rPr>
              <a:t>15. Contact details</a:t>
            </a:r>
          </a:p>
          <a:p>
            <a:r>
              <a:rPr lang="en-IE" sz="2000" b="1" dirty="0">
                <a:latin typeface="Arial" panose="020B0604020202020204" pitchFamily="34" charset="0"/>
                <a:cs typeface="Arial" panose="020B0604020202020204" pitchFamily="34" charset="0"/>
              </a:rPr>
              <a:t>Please contact our Data Protection Office</a:t>
            </a:r>
            <a:r>
              <a:rPr lang="en-IE" sz="2000" b="1" dirty="0" smtClean="0">
                <a:latin typeface="Arial" panose="020B0604020202020204" pitchFamily="34" charset="0"/>
                <a:cs typeface="Arial" panose="020B0604020202020204" pitchFamily="34" charset="0"/>
              </a:rPr>
              <a:t>:</a:t>
            </a:r>
            <a:endParaRPr lang="en-IE" sz="20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If you have any queries in relation to Data Protection or other issues around the security of your personal information</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more information about the steps we are taking to protect your information</a:t>
            </a:r>
          </a:p>
          <a:p>
            <a:pPr marL="342900" lvl="0"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For more information about your rights, including the circumstances in which you can exercise them and how to exercise them,</a:t>
            </a:r>
          </a:p>
        </p:txBody>
      </p:sp>
      <p:sp>
        <p:nvSpPr>
          <p:cNvPr id="43" name="TextBox 42"/>
          <p:cNvSpPr txBox="1"/>
          <p:nvPr/>
        </p:nvSpPr>
        <p:spPr>
          <a:xfrm>
            <a:off x="11130438" y="27888364"/>
            <a:ext cx="9774983" cy="1323439"/>
          </a:xfrm>
          <a:prstGeom prst="rect">
            <a:avLst/>
          </a:prstGeom>
          <a:noFill/>
        </p:spPr>
        <p:txBody>
          <a:bodyPr wrap="square" rtlCol="0">
            <a:spAutoFit/>
          </a:bodyPr>
          <a:lstStyle/>
          <a:p>
            <a:r>
              <a:rPr lang="en-IE" sz="2000" dirty="0">
                <a:latin typeface="Arial" panose="020B0604020202020204" pitchFamily="34" charset="0"/>
                <a:cs typeface="Arial" panose="020B0604020202020204" pitchFamily="34" charset="0"/>
              </a:rPr>
              <a:t>If you wish to raise a complaint on how we have handled your personal information, you can contact our Data Protection Officer who will investigate the matter. We hope that we can address any concerns you may have.  The Data Protection Officer can be contacted by email </a:t>
            </a:r>
            <a:r>
              <a:rPr lang="en-IE" sz="2000" u="sng" dirty="0">
                <a:latin typeface="Arial" panose="020B0604020202020204" pitchFamily="34" charset="0"/>
                <a:cs typeface="Arial" panose="020B0604020202020204" pitchFamily="34" charset="0"/>
                <a:hlinkClick r:id="rId4"/>
              </a:rPr>
              <a:t>dpo@tuh.ie</a:t>
            </a:r>
            <a:r>
              <a:rPr lang="en-IE" sz="2000" dirty="0">
                <a:latin typeface="Arial" panose="020B0604020202020204" pitchFamily="34" charset="0"/>
                <a:cs typeface="Arial" panose="020B0604020202020204" pitchFamily="34" charset="0"/>
              </a:rPr>
              <a:t> or telephone </a:t>
            </a:r>
            <a:r>
              <a:rPr lang="en-IE" sz="2000">
                <a:latin typeface="Arial" panose="020B0604020202020204" pitchFamily="34" charset="0"/>
                <a:cs typeface="Arial" panose="020B0604020202020204" pitchFamily="34" charset="0"/>
              </a:rPr>
              <a:t>01 </a:t>
            </a:r>
            <a:r>
              <a:rPr lang="en-IE" sz="2000" smtClean="0">
                <a:latin typeface="Arial" panose="020B0604020202020204" pitchFamily="34" charset="0"/>
                <a:cs typeface="Arial" panose="020B0604020202020204" pitchFamily="34" charset="0"/>
              </a:rPr>
              <a:t>414 3110</a:t>
            </a:r>
            <a:endParaRPr lang="en-IE" sz="2000" dirty="0">
              <a:latin typeface="Arial" panose="020B0604020202020204" pitchFamily="34" charset="0"/>
              <a:cs typeface="Arial" panose="020B0604020202020204" pitchFamily="34" charset="0"/>
            </a:endParaRPr>
          </a:p>
        </p:txBody>
      </p:sp>
      <p:sp>
        <p:nvSpPr>
          <p:cNvPr id="63" name="TextBox 62"/>
          <p:cNvSpPr txBox="1"/>
          <p:nvPr/>
        </p:nvSpPr>
        <p:spPr>
          <a:xfrm>
            <a:off x="-627507" y="23467976"/>
            <a:ext cx="11106489" cy="3477875"/>
          </a:xfrm>
          <a:prstGeom prst="rect">
            <a:avLst/>
          </a:prstGeom>
          <a:noFill/>
        </p:spPr>
        <p:txBody>
          <a:bodyPr wrap="square" rtlCol="0">
            <a:spAutoFit/>
          </a:bodyPr>
          <a:lstStyle/>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right to get access to your personal information;</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right to request us to correct inaccurate information, or update incomplete information;</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right to request that we restrict the processing of your information in certain circumstances;</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right to request the deletion of personal information excluding medical records</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right to receive the personal information you provided to us in a portable format;</a:t>
            </a:r>
          </a:p>
          <a:p>
            <a:pPr marL="1929074" lvl="1" indent="-342900">
              <a:buFont typeface="Arial" panose="020B0604020202020204" pitchFamily="34" charset="0"/>
              <a:buChar char="•"/>
            </a:pPr>
            <a:r>
              <a:rPr lang="en-IE" sz="2000" dirty="0" smtClean="0">
                <a:latin typeface="Arial" panose="020B0604020202020204" pitchFamily="34" charset="0"/>
                <a:cs typeface="Arial" panose="020B0604020202020204" pitchFamily="34" charset="0"/>
              </a:rPr>
              <a:t>a </a:t>
            </a:r>
            <a:r>
              <a:rPr lang="en-IE" sz="2000" dirty="0">
                <a:latin typeface="Arial" panose="020B0604020202020204" pitchFamily="34" charset="0"/>
                <a:cs typeface="Arial" panose="020B0604020202020204" pitchFamily="34" charset="0"/>
              </a:rPr>
              <a:t>right to object to us processing your personal information in certain circumstances; and</a:t>
            </a:r>
          </a:p>
          <a:p>
            <a:pPr marL="1929074" lvl="1" indent="-342900">
              <a:buFont typeface="Arial" panose="020B0604020202020204" pitchFamily="34" charset="0"/>
              <a:buChar char="•"/>
            </a:pPr>
            <a:r>
              <a:rPr lang="en-IE" sz="2000" dirty="0">
                <a:latin typeface="Arial" panose="020B0604020202020204" pitchFamily="34" charset="0"/>
                <a:cs typeface="Arial" panose="020B0604020202020204" pitchFamily="34" charset="0"/>
              </a:rPr>
              <a:t>a right to lodge a complaint with the data protection commissioner.</a:t>
            </a:r>
          </a:p>
        </p:txBody>
      </p:sp>
    </p:spTree>
    <p:extLst>
      <p:ext uri="{BB962C8B-B14F-4D97-AF65-F5344CB8AC3E}">
        <p14:creationId xmlns:p14="http://schemas.microsoft.com/office/powerpoint/2010/main" val="111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allaght University Hospital">
      <a:dk1>
        <a:srgbClr val="004369"/>
      </a:dk1>
      <a:lt1>
        <a:sysClr val="window" lastClr="FFFFFF"/>
      </a:lt1>
      <a:dk2>
        <a:srgbClr val="0075BF"/>
      </a:dk2>
      <a:lt2>
        <a:srgbClr val="E7E7E2"/>
      </a:lt2>
      <a:accent1>
        <a:srgbClr val="55B4E6"/>
      </a:accent1>
      <a:accent2>
        <a:srgbClr val="9DDCF9"/>
      </a:accent2>
      <a:accent3>
        <a:srgbClr val="009196"/>
      </a:accent3>
      <a:accent4>
        <a:srgbClr val="B7C726"/>
      </a:accent4>
      <a:accent5>
        <a:srgbClr val="DCE1A4"/>
      </a:accent5>
      <a:accent6>
        <a:srgbClr val="D1181F"/>
      </a:accent6>
      <a:hlink>
        <a:srgbClr val="E3711E"/>
      </a:hlink>
      <a:folHlink>
        <a:srgbClr val="FFC7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1493</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Power</dc:creator>
  <cp:lastModifiedBy>Amy Nulty</cp:lastModifiedBy>
  <cp:revision>34</cp:revision>
  <cp:lastPrinted>2018-10-25T14:07:51Z</cp:lastPrinted>
  <dcterms:created xsi:type="dcterms:W3CDTF">2018-05-01T10:56:55Z</dcterms:created>
  <dcterms:modified xsi:type="dcterms:W3CDTF">2024-04-08T20:39:09Z</dcterms:modified>
</cp:coreProperties>
</file>